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4"/>
  </p:notesMasterIdLst>
  <p:handoutMasterIdLst>
    <p:handoutMasterId r:id="rId15"/>
  </p:handoutMasterIdLst>
  <p:sldIdLst>
    <p:sldId id="2596" r:id="rId2"/>
    <p:sldId id="2599" r:id="rId3"/>
    <p:sldId id="2611" r:id="rId4"/>
    <p:sldId id="2602" r:id="rId5"/>
    <p:sldId id="2612" r:id="rId6"/>
    <p:sldId id="2603" r:id="rId7"/>
    <p:sldId id="2613" r:id="rId8"/>
    <p:sldId id="2607" r:id="rId9"/>
    <p:sldId id="2614" r:id="rId10"/>
    <p:sldId id="2615" r:id="rId11"/>
    <p:sldId id="2608" r:id="rId12"/>
    <p:sldId id="26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FE3E9"/>
    <a:srgbClr val="CCD2DA"/>
    <a:srgbClr val="B4C7E7"/>
    <a:srgbClr val="E6C54A"/>
    <a:srgbClr val="1F1F26"/>
    <a:srgbClr val="5DAAB0"/>
    <a:srgbClr val="3B7579"/>
    <a:srgbClr val="AAD3D6"/>
    <a:srgbClr val="418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3" autoAdjust="0"/>
    <p:restoredTop sz="86037" autoAdjust="0"/>
  </p:normalViewPr>
  <p:slideViewPr>
    <p:cSldViewPr snapToGrid="0" snapToObjects="1" showGuides="1">
      <p:cViewPr varScale="1">
        <p:scale>
          <a:sx n="94" d="100"/>
          <a:sy n="94" d="100"/>
        </p:scale>
        <p:origin x="352" y="19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</a:t>
            </a:r>
            <a:r>
              <a:rPr lang="en-US" dirty="0" err="1"/>
              <a:t>free_text_polls</a:t>
            </a:r>
            <a:r>
              <a:rPr lang="en-US" dirty="0"/>
              <a:t>/pc36F3cwM1ZUWI3GJAIis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A1D0-E060-4472-BB2A-053F34018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C0CDF-6585-4B96-87E2-6DB32529E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B094-004B-45E8-973F-6621DA1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5A42-B62C-4441-A3B6-931A7BE9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A3AC-61F4-4BB8-94F0-2EC5FFCE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10B1-F1C2-4650-9129-D18D47FA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3D4AE-A758-4E15-AEB9-56997D75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5FE2-E27C-47C0-B809-0BCBFB36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2A981-0662-430F-A306-EABC7E9B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C4F5-B490-408D-9C89-C31F6CB5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3D2A2-2962-466F-AE80-E762E581E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CD9A3-CD87-49E1-993D-B50EFE582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04D5-0E58-4A5C-A4AE-0282FF53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F870-EB8F-4998-A720-92837A81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35EA-4DE0-4866-9140-B0A03FE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47035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82650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7ABA-76A1-4869-B94B-0B119451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70AF-9055-433D-8139-B329FECA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1F894-1C4F-4807-B66C-0942689B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3BB0-7919-47BF-A4D9-FF80E035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258E-EB3B-4858-AACA-4C0C832E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8A66-9AA8-40A7-B5CD-B158EBE1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34C8-12DC-45E2-BCBD-6754A186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455-510B-4707-A76A-53D6649D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22085-176F-490F-8F3F-83799352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A2A80-C1F0-401E-880D-AB4C5248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1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6A40-026E-4068-AAC7-F3093B2C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5D74-9555-4B66-98A6-B26E4723E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06E25-F014-4404-93FB-188581BB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A7ECE-66B4-4657-B595-D7DE736C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AE35F-5EAA-4B9A-82A5-7EE79672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8F66C-29A4-4153-B043-99E79ECC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1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918B-5328-4D3D-B80E-D53090DC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D6304-7147-4BAE-9AB2-923042577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E0F3F-094C-406A-AEBB-4C08C7C1F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CFE1D-8E2B-4CB9-A464-C862C59DF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873FF-BFDC-4F8A-81BD-F4CF20646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10538-1EDE-4C3A-92C5-718CB261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675C2-1153-47C1-A432-79340F46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AF134-AE91-4377-AAF7-FCBBF808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2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156F-3CA0-4B35-AB24-66B17A3B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50E9B-E692-44D5-8A53-44E6CFE7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4318D-2541-468F-B869-777E933E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38A-1DA4-4B9B-93CA-DEE92C3F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1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89895-C9CB-41ED-8D32-1D56FAB0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12569-261D-414D-8BBC-852C2C93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D10F-DE62-462F-87DC-BB411196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8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C505-3A3F-4B5B-B3FF-7D14A2BD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9506-1D3D-4DC3-9FD5-BFC6A73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B4861-DD62-4F29-9428-A45E6738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8B5F-2BD8-4CAD-9FCD-6AA5B81D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7283B-1E4E-4B78-BD4E-7883A1CB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3F185-80F6-4D42-BB4C-7FBB796C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AF6B-9069-4F06-8F80-AE04A5ED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A9314-C35B-4C08-AC7F-0CFB1CE01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8ACBF-AE2F-4E28-8347-3F69EBBF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E3E5D-674D-40CA-B41B-2D8A052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378F-CB99-4F24-AA29-8A164754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E0C88-649F-44A8-8642-CA25C9B6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5988F-3410-4B1F-B462-824C6A9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EB43-8EA0-4876-90C6-0D5CC74C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5E58-223F-4037-A720-C949431DD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BE5A-E30A-43B5-9C68-7046425566F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982E-8E0E-4ACF-915F-400DEA26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4307-90F5-4961-8E80-E76C5770D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7789-DF3E-401B-973E-50560CE4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36" r:id="rId14"/>
    <p:sldLayoutId id="2147483735" r:id="rId15"/>
    <p:sldLayoutId id="2147483684" r:id="rId16"/>
    <p:sldLayoutId id="2147483752" r:id="rId17"/>
    <p:sldLayoutId id="2147483737" r:id="rId18"/>
    <p:sldLayoutId id="2147483651" r:id="rId19"/>
    <p:sldLayoutId id="2147483738" r:id="rId20"/>
    <p:sldLayoutId id="2147483685" r:id="rId21"/>
    <p:sldLayoutId id="2147483674" r:id="rId22"/>
    <p:sldLayoutId id="2147483690" r:id="rId23"/>
    <p:sldLayoutId id="2147483694" r:id="rId24"/>
    <p:sldLayoutId id="2147483748" r:id="rId25"/>
    <p:sldLayoutId id="2147483693" r:id="rId26"/>
    <p:sldLayoutId id="2147483686" r:id="rId27"/>
    <p:sldLayoutId id="2147483703" r:id="rId28"/>
    <p:sldLayoutId id="2147483709" r:id="rId29"/>
    <p:sldLayoutId id="2147483710" r:id="rId30"/>
    <p:sldLayoutId id="2147483712" r:id="rId31"/>
    <p:sldLayoutId id="2147483749" r:id="rId32"/>
    <p:sldLayoutId id="2147483704" r:id="rId33"/>
    <p:sldLayoutId id="2147483702" r:id="rId34"/>
    <p:sldLayoutId id="2147483713" r:id="rId35"/>
    <p:sldLayoutId id="2147483714" r:id="rId36"/>
    <p:sldLayoutId id="2147483715" r:id="rId37"/>
    <p:sldLayoutId id="2147483695" r:id="rId38"/>
    <p:sldLayoutId id="2147483730" r:id="rId39"/>
    <p:sldLayoutId id="2147483698" r:id="rId40"/>
    <p:sldLayoutId id="2147483731" r:id="rId41"/>
    <p:sldLayoutId id="2147483699" r:id="rId42"/>
    <p:sldLayoutId id="2147483732" r:id="rId43"/>
    <p:sldLayoutId id="2147483739" r:id="rId44"/>
    <p:sldLayoutId id="2147483740" r:id="rId45"/>
    <p:sldLayoutId id="2147483700" r:id="rId46"/>
    <p:sldLayoutId id="2147483741" r:id="rId47"/>
    <p:sldLayoutId id="2147483742" r:id="rId48"/>
    <p:sldLayoutId id="2147483696" r:id="rId49"/>
    <p:sldLayoutId id="2147483743" r:id="rId50"/>
    <p:sldLayoutId id="2147483744" r:id="rId51"/>
    <p:sldLayoutId id="2147483745" r:id="rId52"/>
    <p:sldLayoutId id="2147483705" r:id="rId53"/>
    <p:sldLayoutId id="2147483746" r:id="rId54"/>
    <p:sldLayoutId id="2147483687" r:id="rId55"/>
    <p:sldLayoutId id="2147483719" r:id="rId56"/>
    <p:sldLayoutId id="2147483720" r:id="rId57"/>
    <p:sldLayoutId id="2147483718" r:id="rId58"/>
    <p:sldLayoutId id="2147483721" r:id="rId59"/>
    <p:sldLayoutId id="2147483716" r:id="rId60"/>
    <p:sldLayoutId id="2147483722" r:id="rId61"/>
    <p:sldLayoutId id="2147483723" r:id="rId62"/>
    <p:sldLayoutId id="2147483753" r:id="rId63"/>
    <p:sldLayoutId id="2147483754" r:id="rId64"/>
    <p:sldLayoutId id="2147483755" r:id="rId65"/>
    <p:sldLayoutId id="2147483725" r:id="rId66"/>
    <p:sldLayoutId id="2147483726" r:id="rId67"/>
    <p:sldLayoutId id="2147483675" r:id="rId68"/>
    <p:sldLayoutId id="2147483677" r:id="rId69"/>
    <p:sldLayoutId id="2147483729" r:id="rId70"/>
    <p:sldLayoutId id="2147483747" r:id="rId71"/>
    <p:sldLayoutId id="2147483728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mennick@uncc.edu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0725" y="6248833"/>
            <a:ext cx="6068182" cy="3385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Community-engaged evidence-based 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E1086-16FD-4638-9C7D-28DC3A3193A4}"/>
              </a:ext>
            </a:extLst>
          </p:cNvPr>
          <p:cNvSpPr txBox="1"/>
          <p:nvPr/>
        </p:nvSpPr>
        <p:spPr>
          <a:xfrm>
            <a:off x="8689222" y="5675420"/>
            <a:ext cx="344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Presented by: </a:t>
            </a:r>
          </a:p>
          <a:p>
            <a:r>
              <a:rPr lang="en-US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Annelise </a:t>
            </a:r>
            <a:r>
              <a:rPr lang="en-US" dirty="0" err="1">
                <a:solidFill>
                  <a:schemeClr val="accent5">
                    <a:lumMod val="10000"/>
                    <a:lumOff val="90000"/>
                  </a:schemeClr>
                </a:solidFill>
              </a:rPr>
              <a:t>Mennicke</a:t>
            </a:r>
            <a:r>
              <a:rPr lang="en-US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, MSW, PhD</a:t>
            </a:r>
          </a:p>
          <a:p>
            <a:r>
              <a:rPr lang="en-US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Associate Professor of Social Work</a:t>
            </a:r>
          </a:p>
        </p:txBody>
      </p:sp>
      <p:pic>
        <p:nvPicPr>
          <p:cNvPr id="1026" name="Picture 2" descr="UNC Charlotte is rebranding - Axios Charlotte">
            <a:extLst>
              <a:ext uri="{FF2B5EF4-FFF2-40B4-BE49-F238E27FC236}">
                <a16:creationId xmlns:a16="http://schemas.microsoft.com/office/drawing/2014/main" id="{26BD9D97-1EEE-734F-AE9B-431BAA63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162" y="5443944"/>
            <a:ext cx="2709887" cy="17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ystander Intervention | Students | University of Alaska Anchorage">
            <a:extLst>
              <a:ext uri="{FF2B5EF4-FFF2-40B4-BE49-F238E27FC236}">
                <a16:creationId xmlns:a16="http://schemas.microsoft.com/office/drawing/2014/main" id="{DA3ACE46-E173-9D42-B6FF-DE49CA1B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6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D9E71D-268B-498C-B524-DE3862E3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0" y="3643980"/>
            <a:ext cx="4704521" cy="1910882"/>
          </a:xfrm>
        </p:spPr>
        <p:txBody>
          <a:bodyPr/>
          <a:lstStyle/>
          <a:p>
            <a:pPr algn="ctr"/>
            <a:r>
              <a:rPr lang="en-US" sz="5800" dirty="0"/>
              <a:t>What do you think were some barriers to intervening for people on the train?</a:t>
            </a: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D9CC29-742A-7D4F-A78F-E77973C06FC1}"/>
              </a:ext>
            </a:extLst>
          </p:cNvPr>
          <p:cNvSpPr txBox="1">
            <a:spLocks/>
          </p:cNvSpPr>
          <p:nvPr/>
        </p:nvSpPr>
        <p:spPr>
          <a:xfrm>
            <a:off x="6849934" y="3643980"/>
            <a:ext cx="4704521" cy="1910882"/>
          </a:xfrm>
          <a:prstGeom prst="rect">
            <a:avLst/>
          </a:prstGeom>
          <a:noFill/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dirty="0"/>
              <a:t>What is one thing you can do this week to be a better bystander?</a:t>
            </a:r>
          </a:p>
        </p:txBody>
      </p:sp>
    </p:spTree>
    <p:extLst>
      <p:ext uri="{BB962C8B-B14F-4D97-AF65-F5344CB8AC3E}">
        <p14:creationId xmlns:p14="http://schemas.microsoft.com/office/powerpoint/2010/main" val="234414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006ABC-DD66-4DF9-8E16-93EE9CB7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99" y="323764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4398A3ED-7F59-4C4C-A15E-AE445E890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6" descr="Bystander Intervention Training - Georgia Southern">
            <a:extLst>
              <a:ext uri="{FF2B5EF4-FFF2-40B4-BE49-F238E27FC236}">
                <a16:creationId xmlns:a16="http://schemas.microsoft.com/office/drawing/2014/main" id="{11D46881-B3E0-424A-886E-D4D748AD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" y="1905000"/>
            <a:ext cx="7477628" cy="44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5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E0C0E-7F02-4C16-92D5-4C741C06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747" y="2983375"/>
            <a:ext cx="7252505" cy="89125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4FD6C-C6F5-46FD-A850-6A68BD45F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0167" y="4235500"/>
            <a:ext cx="8151664" cy="17684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Annelise Mennicke</a:t>
            </a:r>
          </a:p>
          <a:p>
            <a:r>
              <a:rPr lang="en-US" sz="28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amennick@uncc.edu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7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7B77A0-91C0-414B-BA76-E0889FD59680}"/>
              </a:ext>
            </a:extLst>
          </p:cNvPr>
          <p:cNvSpPr txBox="1"/>
          <p:nvPr/>
        </p:nvSpPr>
        <p:spPr>
          <a:xfrm>
            <a:off x="1234751" y="3271392"/>
            <a:ext cx="97224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Bystander intervention is recognizing a potentially harmful situation or interaction and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choosing to respond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a way that could positively influence the outcome.</a:t>
            </a:r>
          </a:p>
          <a:p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Gives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 in the community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role to play in violence prevention, with concrete actions.</a:t>
            </a:r>
          </a:p>
        </p:txBody>
      </p:sp>
      <p:pic>
        <p:nvPicPr>
          <p:cNvPr id="2050" name="Picture 2" descr="About - Bystander Intervention University of Wisconsin Oshkosh">
            <a:extLst>
              <a:ext uri="{FF2B5EF4-FFF2-40B4-BE49-F238E27FC236}">
                <a16:creationId xmlns:a16="http://schemas.microsoft.com/office/drawing/2014/main" id="{FD2B8B7C-B01C-364A-8A90-98C82421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1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ystander Intervention: Here Are 5 Strategies That You Can Use - Rafu Shimpo">
            <a:extLst>
              <a:ext uri="{FF2B5EF4-FFF2-40B4-BE49-F238E27FC236}">
                <a16:creationId xmlns:a16="http://schemas.microsoft.com/office/drawing/2014/main" id="{F5232DFE-1959-124F-A801-B968F4704A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D9E71D-268B-498C-B524-DE3862E3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838159"/>
            <a:ext cx="4704521" cy="1910882"/>
          </a:xfrm>
        </p:spPr>
        <p:txBody>
          <a:bodyPr/>
          <a:lstStyle/>
          <a:p>
            <a:pPr algn="ctr"/>
            <a:r>
              <a:rPr lang="en-US" sz="5800" dirty="0"/>
              <a:t>Progression of Bystander 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B9204-7DA3-485D-98E8-4FD3E5EF2857}"/>
              </a:ext>
            </a:extLst>
          </p:cNvPr>
          <p:cNvSpPr txBox="1"/>
          <p:nvPr/>
        </p:nvSpPr>
        <p:spPr>
          <a:xfrm>
            <a:off x="639897" y="4248465"/>
            <a:ext cx="387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emerging field!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96D891-765A-5D4A-97E4-25852486ADBF}"/>
              </a:ext>
            </a:extLst>
          </p:cNvPr>
          <p:cNvSpPr/>
          <p:nvPr/>
        </p:nvSpPr>
        <p:spPr>
          <a:xfrm>
            <a:off x="8138107" y="3337146"/>
            <a:ext cx="1524000" cy="7840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Sexual Violence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DD93061-D076-5844-AF23-5ABD5B40B1DB}"/>
              </a:ext>
            </a:extLst>
          </p:cNvPr>
          <p:cNvSpPr/>
          <p:nvPr/>
        </p:nvSpPr>
        <p:spPr>
          <a:xfrm>
            <a:off x="8266377" y="2265982"/>
            <a:ext cx="1267460" cy="516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Colleges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9E52FB-BC54-494A-807D-2802DDD4716F}"/>
              </a:ext>
            </a:extLst>
          </p:cNvPr>
          <p:cNvSpPr/>
          <p:nvPr/>
        </p:nvSpPr>
        <p:spPr>
          <a:xfrm>
            <a:off x="6106602" y="4627446"/>
            <a:ext cx="1422399" cy="529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Bullying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2259A2-C06D-F043-AC99-3D52717604BD}"/>
              </a:ext>
            </a:extLst>
          </p:cNvPr>
          <p:cNvSpPr/>
          <p:nvPr/>
        </p:nvSpPr>
        <p:spPr>
          <a:xfrm>
            <a:off x="7946336" y="5218206"/>
            <a:ext cx="1907540" cy="758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Street Harassment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314C30-FA75-764E-83C2-10040D8AD751}"/>
              </a:ext>
            </a:extLst>
          </p:cNvPr>
          <p:cNvSpPr/>
          <p:nvPr/>
        </p:nvSpPr>
        <p:spPr>
          <a:xfrm>
            <a:off x="9469561" y="4599421"/>
            <a:ext cx="2588260" cy="479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Microaggressions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55038B-DFF7-E74A-8B5E-57716AEB0FCE}"/>
              </a:ext>
            </a:extLst>
          </p:cNvPr>
          <p:cNvSpPr/>
          <p:nvPr/>
        </p:nvSpPr>
        <p:spPr>
          <a:xfrm>
            <a:off x="6128556" y="3351173"/>
            <a:ext cx="1276003" cy="743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Alcohol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28DE89-CA3B-244B-9A14-BAF8C86E3211}"/>
              </a:ext>
            </a:extLst>
          </p:cNvPr>
          <p:cNvSpPr/>
          <p:nvPr/>
        </p:nvSpPr>
        <p:spPr>
          <a:xfrm>
            <a:off x="10474960" y="3351173"/>
            <a:ext cx="1524000" cy="743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Dating Violence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BC4548-59C7-E443-B888-9EA7CADC3CE2}"/>
              </a:ext>
            </a:extLst>
          </p:cNvPr>
          <p:cNvSpPr/>
          <p:nvPr/>
        </p:nvSpPr>
        <p:spPr>
          <a:xfrm>
            <a:off x="6284400" y="534154"/>
            <a:ext cx="964317" cy="638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Schools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06579CF-23AA-DB47-9A6C-AB0010846241}"/>
              </a:ext>
            </a:extLst>
          </p:cNvPr>
          <p:cNvSpPr/>
          <p:nvPr/>
        </p:nvSpPr>
        <p:spPr>
          <a:xfrm>
            <a:off x="8417947" y="582581"/>
            <a:ext cx="964318" cy="584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Schools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E1436BB-C83F-4D4B-B87D-035998A0B86B}"/>
              </a:ext>
            </a:extLst>
          </p:cNvPr>
          <p:cNvSpPr/>
          <p:nvPr/>
        </p:nvSpPr>
        <p:spPr>
          <a:xfrm>
            <a:off x="10458892" y="797450"/>
            <a:ext cx="152400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Communities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7925AE-41A3-114C-A9FF-3C85FBF73330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8900107" y="2782423"/>
            <a:ext cx="0" cy="554723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D0610F-D960-3C42-8DEA-DD62F619237C}"/>
              </a:ext>
            </a:extLst>
          </p:cNvPr>
          <p:cNvCxnSpPr>
            <a:cxnSpLocks/>
            <a:stCxn id="26" idx="0"/>
            <a:endCxn id="32" idx="2"/>
          </p:cNvCxnSpPr>
          <p:nvPr/>
        </p:nvCxnSpPr>
        <p:spPr>
          <a:xfrm flipH="1" flipV="1">
            <a:off x="6766559" y="1172726"/>
            <a:ext cx="2133548" cy="1093256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F6A542-B63C-494D-8BCF-BEE05EC89DD6}"/>
              </a:ext>
            </a:extLst>
          </p:cNvPr>
          <p:cNvCxnSpPr>
            <a:cxnSpLocks/>
            <a:stCxn id="26" idx="0"/>
            <a:endCxn id="33" idx="2"/>
          </p:cNvCxnSpPr>
          <p:nvPr/>
        </p:nvCxnSpPr>
        <p:spPr>
          <a:xfrm flipH="1" flipV="1">
            <a:off x="8900106" y="1166782"/>
            <a:ext cx="1" cy="109920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FA3E23-B5F4-2246-8730-D06CA496A8C5}"/>
              </a:ext>
            </a:extLst>
          </p:cNvPr>
          <p:cNvCxnSpPr>
            <a:cxnSpLocks/>
            <a:stCxn id="26" idx="0"/>
            <a:endCxn id="34" idx="2"/>
          </p:cNvCxnSpPr>
          <p:nvPr/>
        </p:nvCxnSpPr>
        <p:spPr>
          <a:xfrm flipV="1">
            <a:off x="8900107" y="1166782"/>
            <a:ext cx="2320785" cy="109920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774374-3D43-B546-80BC-ECC91565C55A}"/>
              </a:ext>
            </a:extLst>
          </p:cNvPr>
          <p:cNvCxnSpPr>
            <a:cxnSpLocks/>
            <a:stCxn id="25" idx="2"/>
            <a:endCxn id="30" idx="6"/>
          </p:cNvCxnSpPr>
          <p:nvPr/>
        </p:nvCxnSpPr>
        <p:spPr>
          <a:xfrm flipH="1" flipV="1">
            <a:off x="7404559" y="3722836"/>
            <a:ext cx="733548" cy="6359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C04EE8-C514-304C-9082-A0D80FB3FD1B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 flipV="1">
            <a:off x="9662107" y="3722836"/>
            <a:ext cx="812853" cy="6359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349C7D-3A69-414A-BF93-AA358745A6DA}"/>
              </a:ext>
            </a:extLst>
          </p:cNvPr>
          <p:cNvCxnSpPr>
            <a:cxnSpLocks/>
            <a:stCxn id="25" idx="3"/>
            <a:endCxn id="27" idx="7"/>
          </p:cNvCxnSpPr>
          <p:nvPr/>
        </p:nvCxnSpPr>
        <p:spPr>
          <a:xfrm flipH="1">
            <a:off x="7320695" y="4006416"/>
            <a:ext cx="1040597" cy="698511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6E73BF-E415-204E-811F-A58078EA1D02}"/>
              </a:ext>
            </a:extLst>
          </p:cNvPr>
          <p:cNvCxnSpPr>
            <a:cxnSpLocks/>
            <a:stCxn id="25" idx="5"/>
            <a:endCxn id="29" idx="1"/>
          </p:cNvCxnSpPr>
          <p:nvPr/>
        </p:nvCxnSpPr>
        <p:spPr>
          <a:xfrm>
            <a:off x="9438922" y="4006416"/>
            <a:ext cx="409681" cy="663177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1C6D11-4651-5941-B354-29D2A0646120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900106" y="4121244"/>
            <a:ext cx="1" cy="109696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8" descr="Advocate At Large, A Story of Bystander Intervention – YWCA Spokane">
            <a:extLst>
              <a:ext uri="{FF2B5EF4-FFF2-40B4-BE49-F238E27FC236}">
                <a16:creationId xmlns:a16="http://schemas.microsoft.com/office/drawing/2014/main" id="{1E463927-8B7C-4742-93DA-EB1C9AC0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7118"/>
            <a:ext cx="2866323" cy="19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Bringing in the Bystander® | Culture of Respect">
            <a:extLst>
              <a:ext uri="{FF2B5EF4-FFF2-40B4-BE49-F238E27FC236}">
                <a16:creationId xmlns:a16="http://schemas.microsoft.com/office/drawing/2014/main" id="{0518EB71-94DF-3A40-A9A9-A5136D2A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33" y="4811660"/>
            <a:ext cx="2230282" cy="21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Step Up! (Be a Leader, Make a Difference) Bystander Intervention | Culture  of Respect">
            <a:extLst>
              <a:ext uri="{FF2B5EF4-FFF2-40B4-BE49-F238E27FC236}">
                <a16:creationId xmlns:a16="http://schemas.microsoft.com/office/drawing/2014/main" id="{F5A72A27-9E0D-214D-848E-B2BAC5A5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79" y="4853506"/>
            <a:ext cx="3727039" cy="19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Green Dot etc. | Culture of Respect">
            <a:extLst>
              <a:ext uri="{FF2B5EF4-FFF2-40B4-BE49-F238E27FC236}">
                <a16:creationId xmlns:a16="http://schemas.microsoft.com/office/drawing/2014/main" id="{ED4E4C06-F7E4-EC4D-9EB4-6B44FFB7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17" y="4877805"/>
            <a:ext cx="1957143" cy="19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BB6DD-7D7E-4AE8-B136-DD725D59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Evidence for Bystander Intervention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A86C33-2179-4A57-B58A-123FB600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Bystander intervention training improves</a:t>
            </a:r>
          </a:p>
          <a:p>
            <a:r>
              <a:rPr lang="en-US" sz="2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Self-efficacy</a:t>
            </a:r>
          </a:p>
          <a:p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Bystander intentions</a:t>
            </a:r>
          </a:p>
          <a:p>
            <a:r>
              <a:rPr lang="en-US" sz="2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Bystander Behavior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7B1A0-3399-6544-AA6B-EE28FEFD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23041"/>
            <a:ext cx="9563100" cy="337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4B503-BDEE-4147-A649-5A7C0CB58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4461691"/>
            <a:ext cx="54483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B1C67-FDE7-6D49-A7C4-705131D07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287213"/>
            <a:ext cx="8724900" cy="372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E74C7-60D7-F145-8E67-A1D3ECEB0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-3447"/>
            <a:ext cx="9702800" cy="288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60191-E02F-E645-9A03-D9F7DD2AE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150" y="2889522"/>
            <a:ext cx="9690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180" name="Picture 12" descr="Maps of Charlotte North Carolina Area, Charlotte NC Area Maps, Free Map  Downloads of Charlotte NC">
            <a:extLst>
              <a:ext uri="{FF2B5EF4-FFF2-40B4-BE49-F238E27FC236}">
                <a16:creationId xmlns:a16="http://schemas.microsoft.com/office/drawing/2014/main" id="{3E263A4F-82D3-664F-9A78-A30ECFDC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86" y="1534494"/>
            <a:ext cx="4517511" cy="38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5A413BE-3DFA-4A40-A495-B08E2AD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Dot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9A61A23-FA87-5045-84C1-7F98623D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7959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Effective at…</a:t>
            </a:r>
          </a:p>
          <a:p>
            <a:r>
              <a:rPr lang="en-US" sz="2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Reducing acceptance of myths related to dating violence and sexual violence</a:t>
            </a:r>
          </a:p>
          <a:p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Increasing bystander behaviors</a:t>
            </a:r>
            <a:endParaRPr lang="en-US" sz="28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Preventing victimization AND perpetration of…</a:t>
            </a:r>
          </a:p>
          <a:p>
            <a:pPr lvl="1"/>
            <a:r>
              <a:rPr lang="en-US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Sexual violence, sexual harassment, stalking, and dating violence</a:t>
            </a:r>
          </a:p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an RCT across 26 high schools in Kentucky, Green Dot was associated with a 50% reduction in sexual violence perpetration!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59C4D-B472-6141-A2E2-639AD0F38F91}"/>
              </a:ext>
            </a:extLst>
          </p:cNvPr>
          <p:cNvSpPr txBox="1"/>
          <p:nvPr/>
        </p:nvSpPr>
        <p:spPr>
          <a:xfrm>
            <a:off x="0" y="6444852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Coker et al., 2016; Coker et al., 2015; Coker et al., 2011; Coker et al., 2017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DD27A0-489F-EC41-B9FE-C2F6241C28FA}"/>
              </a:ext>
            </a:extLst>
          </p:cNvPr>
          <p:cNvSpPr/>
          <p:nvPr/>
        </p:nvSpPr>
        <p:spPr>
          <a:xfrm>
            <a:off x="9747856" y="320431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C90547D-ED6D-1E46-AF71-00AEED1C728D}"/>
              </a:ext>
            </a:extLst>
          </p:cNvPr>
          <p:cNvSpPr/>
          <p:nvPr/>
        </p:nvSpPr>
        <p:spPr>
          <a:xfrm>
            <a:off x="9193008" y="339393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C063CD3-209A-FB48-A901-7796D811D9B2}"/>
              </a:ext>
            </a:extLst>
          </p:cNvPr>
          <p:cNvSpPr/>
          <p:nvPr/>
        </p:nvSpPr>
        <p:spPr>
          <a:xfrm>
            <a:off x="10010126" y="368173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6ED3D34-8A08-E842-883F-2BC9B1378599}"/>
              </a:ext>
            </a:extLst>
          </p:cNvPr>
          <p:cNvSpPr/>
          <p:nvPr/>
        </p:nvSpPr>
        <p:spPr>
          <a:xfrm>
            <a:off x="10311381" y="29243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9DADA06-FCBA-7A49-9353-EC0B0DA04B43}"/>
              </a:ext>
            </a:extLst>
          </p:cNvPr>
          <p:cNvSpPr/>
          <p:nvPr/>
        </p:nvSpPr>
        <p:spPr>
          <a:xfrm>
            <a:off x="9444833" y="26084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A398573-923C-4F4A-8D1B-B4C819C15F1E}"/>
              </a:ext>
            </a:extLst>
          </p:cNvPr>
          <p:cNvSpPr/>
          <p:nvPr/>
        </p:nvSpPr>
        <p:spPr>
          <a:xfrm>
            <a:off x="9709301" y="413966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09B7374-3303-1A4F-92F6-E2C0F95F8FB9}"/>
              </a:ext>
            </a:extLst>
          </p:cNvPr>
          <p:cNvSpPr/>
          <p:nvPr/>
        </p:nvSpPr>
        <p:spPr>
          <a:xfrm>
            <a:off x="9336975" y="326808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A7776F9-6DC3-3044-A6CD-904FA2123B76}"/>
              </a:ext>
            </a:extLst>
          </p:cNvPr>
          <p:cNvSpPr/>
          <p:nvPr/>
        </p:nvSpPr>
        <p:spPr>
          <a:xfrm>
            <a:off x="10242705" y="33885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225625D-62DA-024A-A89C-741F4984DAFF}"/>
              </a:ext>
            </a:extLst>
          </p:cNvPr>
          <p:cNvSpPr/>
          <p:nvPr/>
        </p:nvSpPr>
        <p:spPr>
          <a:xfrm>
            <a:off x="10166501" y="459686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5C0ECD5-2B60-7D4F-8CCB-AD21C5D67A5D}"/>
              </a:ext>
            </a:extLst>
          </p:cNvPr>
          <p:cNvSpPr/>
          <p:nvPr/>
        </p:nvSpPr>
        <p:spPr>
          <a:xfrm>
            <a:off x="9948537" y="348956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6301421-8D6D-1C4A-951E-3D16E643F4CB}"/>
              </a:ext>
            </a:extLst>
          </p:cNvPr>
          <p:cNvSpPr/>
          <p:nvPr/>
        </p:nvSpPr>
        <p:spPr>
          <a:xfrm>
            <a:off x="10467757" y="388802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C8E2816-27EF-A14F-B05A-89D2647FE5A1}"/>
              </a:ext>
            </a:extLst>
          </p:cNvPr>
          <p:cNvSpPr/>
          <p:nvPr/>
        </p:nvSpPr>
        <p:spPr>
          <a:xfrm>
            <a:off x="9679720" y="355490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5798D9F-7A1D-C94F-8231-FF48AC14EF2B}"/>
              </a:ext>
            </a:extLst>
          </p:cNvPr>
          <p:cNvSpPr/>
          <p:nvPr/>
        </p:nvSpPr>
        <p:spPr>
          <a:xfrm>
            <a:off x="9307394" y="268331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A16F0A0-2D88-014D-9B10-0636E6A7FD2A}"/>
              </a:ext>
            </a:extLst>
          </p:cNvPr>
          <p:cNvSpPr/>
          <p:nvPr/>
        </p:nvSpPr>
        <p:spPr>
          <a:xfrm>
            <a:off x="10213124" y="280376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6DE6A10-2F66-484F-951B-7FCEA578BCB6}"/>
              </a:ext>
            </a:extLst>
          </p:cNvPr>
          <p:cNvSpPr/>
          <p:nvPr/>
        </p:nvSpPr>
        <p:spPr>
          <a:xfrm>
            <a:off x="10136920" y="401210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4FF224A-D6E9-E64C-9237-D5E98CE21817}"/>
              </a:ext>
            </a:extLst>
          </p:cNvPr>
          <p:cNvSpPr/>
          <p:nvPr/>
        </p:nvSpPr>
        <p:spPr>
          <a:xfrm>
            <a:off x="9918956" y="29048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6E5F6CC-A54A-4646-AD4A-D875E77F145C}"/>
              </a:ext>
            </a:extLst>
          </p:cNvPr>
          <p:cNvSpPr/>
          <p:nvPr/>
        </p:nvSpPr>
        <p:spPr>
          <a:xfrm>
            <a:off x="10438176" y="330326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4280A53-FAA9-C24A-810E-C509A862D79A}"/>
              </a:ext>
            </a:extLst>
          </p:cNvPr>
          <p:cNvSpPr/>
          <p:nvPr/>
        </p:nvSpPr>
        <p:spPr>
          <a:xfrm>
            <a:off x="9861701" y="429206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24D829E-E9E1-1E42-9928-21C9DAA78B20}"/>
              </a:ext>
            </a:extLst>
          </p:cNvPr>
          <p:cNvSpPr/>
          <p:nvPr/>
        </p:nvSpPr>
        <p:spPr>
          <a:xfrm>
            <a:off x="9489375" y="342048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3D7886E-FB4D-E044-B3DF-0F8D6B9FCDC5}"/>
              </a:ext>
            </a:extLst>
          </p:cNvPr>
          <p:cNvSpPr/>
          <p:nvPr/>
        </p:nvSpPr>
        <p:spPr>
          <a:xfrm>
            <a:off x="10395105" y="35409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3D0932F-B1A2-DB46-A210-15F3C6C787D0}"/>
              </a:ext>
            </a:extLst>
          </p:cNvPr>
          <p:cNvSpPr/>
          <p:nvPr/>
        </p:nvSpPr>
        <p:spPr>
          <a:xfrm>
            <a:off x="10318901" y="474926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3E1D5B6-6177-B540-B9E8-50171D111075}"/>
              </a:ext>
            </a:extLst>
          </p:cNvPr>
          <p:cNvSpPr/>
          <p:nvPr/>
        </p:nvSpPr>
        <p:spPr>
          <a:xfrm>
            <a:off x="10100937" y="364196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88EE714-EB9C-EE47-B7DE-1D20873C895F}"/>
              </a:ext>
            </a:extLst>
          </p:cNvPr>
          <p:cNvSpPr/>
          <p:nvPr/>
        </p:nvSpPr>
        <p:spPr>
          <a:xfrm>
            <a:off x="10620157" y="404042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DCDBC6A-1965-504C-8E58-301BE79AF925}"/>
              </a:ext>
            </a:extLst>
          </p:cNvPr>
          <p:cNvSpPr/>
          <p:nvPr/>
        </p:nvSpPr>
        <p:spPr>
          <a:xfrm>
            <a:off x="10522684" y="334073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FAC4EB3-96D6-C943-A809-4CA438695AFD}"/>
              </a:ext>
            </a:extLst>
          </p:cNvPr>
          <p:cNvSpPr/>
          <p:nvPr/>
        </p:nvSpPr>
        <p:spPr>
          <a:xfrm>
            <a:off x="10150358" y="246915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9BBDD9B-705D-6E45-B7BC-0EFF568229C0}"/>
              </a:ext>
            </a:extLst>
          </p:cNvPr>
          <p:cNvSpPr/>
          <p:nvPr/>
        </p:nvSpPr>
        <p:spPr>
          <a:xfrm>
            <a:off x="11056088" y="258960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DDCC501-6BB2-E848-937F-7793B61A10F0}"/>
              </a:ext>
            </a:extLst>
          </p:cNvPr>
          <p:cNvSpPr/>
          <p:nvPr/>
        </p:nvSpPr>
        <p:spPr>
          <a:xfrm>
            <a:off x="10979884" y="379793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FE8CA7D-4B24-F54B-989B-6F4FB54084EC}"/>
              </a:ext>
            </a:extLst>
          </p:cNvPr>
          <p:cNvSpPr/>
          <p:nvPr/>
        </p:nvSpPr>
        <p:spPr>
          <a:xfrm>
            <a:off x="10761920" y="269064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4EDA7313-6E68-BA48-8385-EFC5D7A649EC}"/>
              </a:ext>
            </a:extLst>
          </p:cNvPr>
          <p:cNvSpPr/>
          <p:nvPr/>
        </p:nvSpPr>
        <p:spPr>
          <a:xfrm>
            <a:off x="11281140" y="308910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4179CE2-E4AC-104E-9631-81AD1EA9611D}"/>
              </a:ext>
            </a:extLst>
          </p:cNvPr>
          <p:cNvSpPr/>
          <p:nvPr/>
        </p:nvSpPr>
        <p:spPr>
          <a:xfrm>
            <a:off x="9068158" y="354987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4A7CF25-87E3-3249-8870-937928EC5C05}"/>
              </a:ext>
            </a:extLst>
          </p:cNvPr>
          <p:cNvSpPr/>
          <p:nvPr/>
        </p:nvSpPr>
        <p:spPr>
          <a:xfrm>
            <a:off x="8695832" y="267829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826381A4-7922-B248-8D5A-F37E7F2EE34E}"/>
              </a:ext>
            </a:extLst>
          </p:cNvPr>
          <p:cNvSpPr/>
          <p:nvPr/>
        </p:nvSpPr>
        <p:spPr>
          <a:xfrm>
            <a:off x="9601562" y="279873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FC8E57A-B8E5-D54D-BA9D-E5BCF12EA305}"/>
              </a:ext>
            </a:extLst>
          </p:cNvPr>
          <p:cNvSpPr/>
          <p:nvPr/>
        </p:nvSpPr>
        <p:spPr>
          <a:xfrm>
            <a:off x="9525358" y="400707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CAD6735-09DD-E241-95E2-5BEFECD3479B}"/>
              </a:ext>
            </a:extLst>
          </p:cNvPr>
          <p:cNvSpPr/>
          <p:nvPr/>
        </p:nvSpPr>
        <p:spPr>
          <a:xfrm>
            <a:off x="9307394" y="289977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13D14C5-761B-054F-8A23-529ADC3508EB}"/>
              </a:ext>
            </a:extLst>
          </p:cNvPr>
          <p:cNvSpPr/>
          <p:nvPr/>
        </p:nvSpPr>
        <p:spPr>
          <a:xfrm>
            <a:off x="9826614" y="329823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DBFF36D-1BF0-A746-8910-54EA0BC7886B}"/>
              </a:ext>
            </a:extLst>
          </p:cNvPr>
          <p:cNvSpPr/>
          <p:nvPr/>
        </p:nvSpPr>
        <p:spPr>
          <a:xfrm>
            <a:off x="9584987" y="37306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D904B3C-0C47-2F4C-BA83-E06FF861AAC8}"/>
              </a:ext>
            </a:extLst>
          </p:cNvPr>
          <p:cNvSpPr/>
          <p:nvPr/>
        </p:nvSpPr>
        <p:spPr>
          <a:xfrm>
            <a:off x="9212661" y="285902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2CAD237-C88E-6342-8B7B-B6526231AE74}"/>
              </a:ext>
            </a:extLst>
          </p:cNvPr>
          <p:cNvSpPr/>
          <p:nvPr/>
        </p:nvSpPr>
        <p:spPr>
          <a:xfrm>
            <a:off x="10118391" y="297946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7A78EC6-147D-0C4F-B2E7-54628D2E022E}"/>
              </a:ext>
            </a:extLst>
          </p:cNvPr>
          <p:cNvSpPr/>
          <p:nvPr/>
        </p:nvSpPr>
        <p:spPr>
          <a:xfrm>
            <a:off x="10042187" y="41878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C061AD7-1C3F-B740-B46B-38257EA01DB2}"/>
              </a:ext>
            </a:extLst>
          </p:cNvPr>
          <p:cNvSpPr/>
          <p:nvPr/>
        </p:nvSpPr>
        <p:spPr>
          <a:xfrm>
            <a:off x="9824223" y="308050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DEB0CC1-7A1C-7844-B4C3-1C263E2D3F23}"/>
              </a:ext>
            </a:extLst>
          </p:cNvPr>
          <p:cNvSpPr/>
          <p:nvPr/>
        </p:nvSpPr>
        <p:spPr>
          <a:xfrm>
            <a:off x="10343443" y="347896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8B03B6F-FE22-9949-B775-A5BA5A1F7BCF}"/>
              </a:ext>
            </a:extLst>
          </p:cNvPr>
          <p:cNvSpPr/>
          <p:nvPr/>
        </p:nvSpPr>
        <p:spPr>
          <a:xfrm>
            <a:off x="9555406" y="314584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91CB4DC-37CA-5B41-81F7-0CC7C35F5374}"/>
              </a:ext>
            </a:extLst>
          </p:cNvPr>
          <p:cNvSpPr/>
          <p:nvPr/>
        </p:nvSpPr>
        <p:spPr>
          <a:xfrm>
            <a:off x="9183080" y="227425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DD1368A-3D49-9E49-8D1E-1D96CAA8D553}"/>
              </a:ext>
            </a:extLst>
          </p:cNvPr>
          <p:cNvSpPr/>
          <p:nvPr/>
        </p:nvSpPr>
        <p:spPr>
          <a:xfrm>
            <a:off x="10088810" y="239470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81A158A-DF3D-5E4C-840E-52DA06E1B36E}"/>
              </a:ext>
            </a:extLst>
          </p:cNvPr>
          <p:cNvSpPr/>
          <p:nvPr/>
        </p:nvSpPr>
        <p:spPr>
          <a:xfrm>
            <a:off x="10012606" y="360304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5DE1862-F284-B34B-9CA6-F45E26B33CE6}"/>
              </a:ext>
            </a:extLst>
          </p:cNvPr>
          <p:cNvSpPr/>
          <p:nvPr/>
        </p:nvSpPr>
        <p:spPr>
          <a:xfrm>
            <a:off x="9794642" y="249574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5FE8209-B4B5-B849-A4B4-9AB0C55FCFF8}"/>
              </a:ext>
            </a:extLst>
          </p:cNvPr>
          <p:cNvSpPr/>
          <p:nvPr/>
        </p:nvSpPr>
        <p:spPr>
          <a:xfrm>
            <a:off x="10313862" y="28942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B4813520-1A5A-4240-A6DC-5B880B85D1BE}"/>
              </a:ext>
            </a:extLst>
          </p:cNvPr>
          <p:cNvSpPr/>
          <p:nvPr/>
        </p:nvSpPr>
        <p:spPr>
          <a:xfrm>
            <a:off x="9737387" y="38830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94A0FB75-005A-0D45-8657-510D34445B6A}"/>
              </a:ext>
            </a:extLst>
          </p:cNvPr>
          <p:cNvSpPr/>
          <p:nvPr/>
        </p:nvSpPr>
        <p:spPr>
          <a:xfrm>
            <a:off x="9365061" y="301142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DB2F971C-CB2D-7D4D-A8BF-9ED042826E94}"/>
              </a:ext>
            </a:extLst>
          </p:cNvPr>
          <p:cNvSpPr/>
          <p:nvPr/>
        </p:nvSpPr>
        <p:spPr>
          <a:xfrm>
            <a:off x="10270791" y="313186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ABC3E92-B301-9F4B-A1A3-AF60B5A03983}"/>
              </a:ext>
            </a:extLst>
          </p:cNvPr>
          <p:cNvSpPr/>
          <p:nvPr/>
        </p:nvSpPr>
        <p:spPr>
          <a:xfrm>
            <a:off x="10194587" y="434020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1A9B5DC-45C0-7943-A7AE-D20F5D6F469C}"/>
              </a:ext>
            </a:extLst>
          </p:cNvPr>
          <p:cNvSpPr/>
          <p:nvPr/>
        </p:nvSpPr>
        <p:spPr>
          <a:xfrm>
            <a:off x="9976623" y="323290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2C3D6EA-58F9-AC4A-942B-2D683BC68BF9}"/>
              </a:ext>
            </a:extLst>
          </p:cNvPr>
          <p:cNvSpPr/>
          <p:nvPr/>
        </p:nvSpPr>
        <p:spPr>
          <a:xfrm>
            <a:off x="10495843" y="363136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587A7B8-1644-F042-B046-F13024ADA5E3}"/>
              </a:ext>
            </a:extLst>
          </p:cNvPr>
          <p:cNvSpPr/>
          <p:nvPr/>
        </p:nvSpPr>
        <p:spPr>
          <a:xfrm>
            <a:off x="10398370" y="293167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E02A92F-16EE-5D41-BAB2-5A9840580F9D}"/>
              </a:ext>
            </a:extLst>
          </p:cNvPr>
          <p:cNvSpPr/>
          <p:nvPr/>
        </p:nvSpPr>
        <p:spPr>
          <a:xfrm>
            <a:off x="10026044" y="206009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1A68FA26-FFB9-3D4F-AD06-C7713D2B631C}"/>
              </a:ext>
            </a:extLst>
          </p:cNvPr>
          <p:cNvSpPr/>
          <p:nvPr/>
        </p:nvSpPr>
        <p:spPr>
          <a:xfrm>
            <a:off x="10931774" y="218054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F18EFCB-DEFE-9C49-8304-40673A30B478}"/>
              </a:ext>
            </a:extLst>
          </p:cNvPr>
          <p:cNvSpPr/>
          <p:nvPr/>
        </p:nvSpPr>
        <p:spPr>
          <a:xfrm>
            <a:off x="10855570" y="338887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B025898-DD12-3249-9985-73E242D88D24}"/>
              </a:ext>
            </a:extLst>
          </p:cNvPr>
          <p:cNvSpPr/>
          <p:nvPr/>
        </p:nvSpPr>
        <p:spPr>
          <a:xfrm>
            <a:off x="10637606" y="228157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11DD5BB-E3FA-444F-8737-6F59B1D91348}"/>
              </a:ext>
            </a:extLst>
          </p:cNvPr>
          <p:cNvSpPr/>
          <p:nvPr/>
        </p:nvSpPr>
        <p:spPr>
          <a:xfrm>
            <a:off x="11156826" y="268004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B9A6E04-ADCB-E84E-9243-ABDBE95A323C}"/>
              </a:ext>
            </a:extLst>
          </p:cNvPr>
          <p:cNvSpPr/>
          <p:nvPr/>
        </p:nvSpPr>
        <p:spPr>
          <a:xfrm>
            <a:off x="8943844" y="314081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4DE0F1F-FBC5-CB42-A388-91FAB5C91A5C}"/>
              </a:ext>
            </a:extLst>
          </p:cNvPr>
          <p:cNvSpPr/>
          <p:nvPr/>
        </p:nvSpPr>
        <p:spPr>
          <a:xfrm>
            <a:off x="8571518" y="22692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6B41DB2-A9E2-1D42-8F61-E991ACF217D8}"/>
              </a:ext>
            </a:extLst>
          </p:cNvPr>
          <p:cNvSpPr/>
          <p:nvPr/>
        </p:nvSpPr>
        <p:spPr>
          <a:xfrm>
            <a:off x="9477248" y="238967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9CE6364-09ED-BA45-8980-51ADD7D9EBF3}"/>
              </a:ext>
            </a:extLst>
          </p:cNvPr>
          <p:cNvSpPr/>
          <p:nvPr/>
        </p:nvSpPr>
        <p:spPr>
          <a:xfrm>
            <a:off x="9401044" y="359801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052526DC-45E7-084F-AA8E-3DFE07C8797A}"/>
              </a:ext>
            </a:extLst>
          </p:cNvPr>
          <p:cNvSpPr/>
          <p:nvPr/>
        </p:nvSpPr>
        <p:spPr>
          <a:xfrm>
            <a:off x="9183080" y="249071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BD74D64F-66E8-6346-B716-61A7D90BFB80}"/>
              </a:ext>
            </a:extLst>
          </p:cNvPr>
          <p:cNvSpPr/>
          <p:nvPr/>
        </p:nvSpPr>
        <p:spPr>
          <a:xfrm>
            <a:off x="9702300" y="288917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212F04C-8BED-8E4A-BFC0-93929CE666BD}"/>
              </a:ext>
            </a:extLst>
          </p:cNvPr>
          <p:cNvSpPr/>
          <p:nvPr/>
        </p:nvSpPr>
        <p:spPr>
          <a:xfrm>
            <a:off x="9209038" y="434368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071213C-2A9D-E344-BEFE-788D7F7AD284}"/>
              </a:ext>
            </a:extLst>
          </p:cNvPr>
          <p:cNvSpPr/>
          <p:nvPr/>
        </p:nvSpPr>
        <p:spPr>
          <a:xfrm>
            <a:off x="8836712" y="347210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A772495E-72CE-B74B-904D-937F13885430}"/>
              </a:ext>
            </a:extLst>
          </p:cNvPr>
          <p:cNvSpPr/>
          <p:nvPr/>
        </p:nvSpPr>
        <p:spPr>
          <a:xfrm>
            <a:off x="9742442" y="359255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00081A9-70E1-C748-B3EA-6F3AE5C90DA0}"/>
              </a:ext>
            </a:extLst>
          </p:cNvPr>
          <p:cNvSpPr/>
          <p:nvPr/>
        </p:nvSpPr>
        <p:spPr>
          <a:xfrm>
            <a:off x="9666238" y="480088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FBD5275-C646-B744-9373-84660700BF42}"/>
              </a:ext>
            </a:extLst>
          </p:cNvPr>
          <p:cNvSpPr/>
          <p:nvPr/>
        </p:nvSpPr>
        <p:spPr>
          <a:xfrm>
            <a:off x="9448274" y="369359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74D471F-0696-7C4C-BBF5-499E02333A4C}"/>
              </a:ext>
            </a:extLst>
          </p:cNvPr>
          <p:cNvSpPr/>
          <p:nvPr/>
        </p:nvSpPr>
        <p:spPr>
          <a:xfrm>
            <a:off x="9967494" y="409205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9FF67882-E82F-4C41-B01A-C4E728E83AA0}"/>
              </a:ext>
            </a:extLst>
          </p:cNvPr>
          <p:cNvSpPr/>
          <p:nvPr/>
        </p:nvSpPr>
        <p:spPr>
          <a:xfrm>
            <a:off x="9179457" y="375892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EDC7ECEC-D96F-9F41-93BC-0477B1CD943E}"/>
              </a:ext>
            </a:extLst>
          </p:cNvPr>
          <p:cNvSpPr/>
          <p:nvPr/>
        </p:nvSpPr>
        <p:spPr>
          <a:xfrm>
            <a:off x="8807131" y="288734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E948EAF-2D65-5043-9108-794341B5ABD8}"/>
              </a:ext>
            </a:extLst>
          </p:cNvPr>
          <p:cNvSpPr/>
          <p:nvPr/>
        </p:nvSpPr>
        <p:spPr>
          <a:xfrm>
            <a:off x="9712861" y="300778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4C8520E-8906-E443-90B8-7DB3571D2088}"/>
              </a:ext>
            </a:extLst>
          </p:cNvPr>
          <p:cNvSpPr/>
          <p:nvPr/>
        </p:nvSpPr>
        <p:spPr>
          <a:xfrm>
            <a:off x="9636657" y="421612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3FD92A9-6B4C-5B49-B495-975F729966E2}"/>
              </a:ext>
            </a:extLst>
          </p:cNvPr>
          <p:cNvSpPr/>
          <p:nvPr/>
        </p:nvSpPr>
        <p:spPr>
          <a:xfrm>
            <a:off x="9418693" y="31088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549D564-254C-6D4A-BF66-EB0EB17A197B}"/>
              </a:ext>
            </a:extLst>
          </p:cNvPr>
          <p:cNvSpPr/>
          <p:nvPr/>
        </p:nvSpPr>
        <p:spPr>
          <a:xfrm>
            <a:off x="9937913" y="350728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C81F69C-2AB8-FC42-A6DD-CEAC2DE26966}"/>
              </a:ext>
            </a:extLst>
          </p:cNvPr>
          <p:cNvSpPr/>
          <p:nvPr/>
        </p:nvSpPr>
        <p:spPr>
          <a:xfrm>
            <a:off x="9361438" y="449608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C00F38B-81A9-0642-B642-FC84EE9330DC}"/>
              </a:ext>
            </a:extLst>
          </p:cNvPr>
          <p:cNvSpPr/>
          <p:nvPr/>
        </p:nvSpPr>
        <p:spPr>
          <a:xfrm>
            <a:off x="8989112" y="362450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5A752A1-1A09-8D46-A20B-AA02B15D24D0}"/>
              </a:ext>
            </a:extLst>
          </p:cNvPr>
          <p:cNvSpPr/>
          <p:nvPr/>
        </p:nvSpPr>
        <p:spPr>
          <a:xfrm>
            <a:off x="9894842" y="374495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A693C84-4D73-524F-9C27-151BC5E73BB9}"/>
              </a:ext>
            </a:extLst>
          </p:cNvPr>
          <p:cNvSpPr/>
          <p:nvPr/>
        </p:nvSpPr>
        <p:spPr>
          <a:xfrm>
            <a:off x="9818638" y="495328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BB279A4-C903-C048-9787-2F4BFF8AE495}"/>
              </a:ext>
            </a:extLst>
          </p:cNvPr>
          <p:cNvSpPr/>
          <p:nvPr/>
        </p:nvSpPr>
        <p:spPr>
          <a:xfrm>
            <a:off x="9600674" y="384599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B7C7EB7-545C-4449-8DA1-052AF3351821}"/>
              </a:ext>
            </a:extLst>
          </p:cNvPr>
          <p:cNvSpPr/>
          <p:nvPr/>
        </p:nvSpPr>
        <p:spPr>
          <a:xfrm>
            <a:off x="10119894" y="424445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D071CF7-B7E3-A744-9F71-3210BECA5885}"/>
              </a:ext>
            </a:extLst>
          </p:cNvPr>
          <p:cNvSpPr/>
          <p:nvPr/>
        </p:nvSpPr>
        <p:spPr>
          <a:xfrm>
            <a:off x="10022421" y="354476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55AD7C3-95C5-984D-AA36-0A08850756D1}"/>
              </a:ext>
            </a:extLst>
          </p:cNvPr>
          <p:cNvSpPr/>
          <p:nvPr/>
        </p:nvSpPr>
        <p:spPr>
          <a:xfrm>
            <a:off x="9650095" y="267317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FA71376-4B9D-B741-8B26-6B84A0F4C4C1}"/>
              </a:ext>
            </a:extLst>
          </p:cNvPr>
          <p:cNvSpPr/>
          <p:nvPr/>
        </p:nvSpPr>
        <p:spPr>
          <a:xfrm>
            <a:off x="10555825" y="279362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412414E6-F187-FB40-AEE5-E5207D225C45}"/>
              </a:ext>
            </a:extLst>
          </p:cNvPr>
          <p:cNvSpPr/>
          <p:nvPr/>
        </p:nvSpPr>
        <p:spPr>
          <a:xfrm>
            <a:off x="10479621" y="400196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85C8F53-484F-C74D-968B-FAF255A1FF00}"/>
              </a:ext>
            </a:extLst>
          </p:cNvPr>
          <p:cNvSpPr/>
          <p:nvPr/>
        </p:nvSpPr>
        <p:spPr>
          <a:xfrm>
            <a:off x="10261657" y="289466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4A08F31-D47F-2A4A-B3D1-A92C6EE40858}"/>
              </a:ext>
            </a:extLst>
          </p:cNvPr>
          <p:cNvSpPr/>
          <p:nvPr/>
        </p:nvSpPr>
        <p:spPr>
          <a:xfrm>
            <a:off x="10780877" y="329312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955DF24-C327-7947-B827-FDE91F9EC1E0}"/>
              </a:ext>
            </a:extLst>
          </p:cNvPr>
          <p:cNvSpPr/>
          <p:nvPr/>
        </p:nvSpPr>
        <p:spPr>
          <a:xfrm>
            <a:off x="8567895" y="375389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A91C14EF-DE21-5848-A526-D5816A0C5262}"/>
              </a:ext>
            </a:extLst>
          </p:cNvPr>
          <p:cNvSpPr/>
          <p:nvPr/>
        </p:nvSpPr>
        <p:spPr>
          <a:xfrm>
            <a:off x="8195569" y="288231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33B96388-0AC9-5849-B526-B07D0A073A46}"/>
              </a:ext>
            </a:extLst>
          </p:cNvPr>
          <p:cNvSpPr/>
          <p:nvPr/>
        </p:nvSpPr>
        <p:spPr>
          <a:xfrm>
            <a:off x="9101299" y="300276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5D0F9E7-51A4-A84D-BE10-ECF8C7AC2177}"/>
              </a:ext>
            </a:extLst>
          </p:cNvPr>
          <p:cNvSpPr/>
          <p:nvPr/>
        </p:nvSpPr>
        <p:spPr>
          <a:xfrm>
            <a:off x="9025095" y="421109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010105C-CBFB-D148-AAD0-701C1EDBE55A}"/>
              </a:ext>
            </a:extLst>
          </p:cNvPr>
          <p:cNvSpPr/>
          <p:nvPr/>
        </p:nvSpPr>
        <p:spPr>
          <a:xfrm>
            <a:off x="8807131" y="310379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17983EE-5665-5D46-9B23-5889E6C57B81}"/>
              </a:ext>
            </a:extLst>
          </p:cNvPr>
          <p:cNvSpPr/>
          <p:nvPr/>
        </p:nvSpPr>
        <p:spPr>
          <a:xfrm>
            <a:off x="9326351" y="350225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18D548B5-7ADE-CD42-85C4-2336FF7DFA81}"/>
              </a:ext>
            </a:extLst>
          </p:cNvPr>
          <p:cNvSpPr/>
          <p:nvPr/>
        </p:nvSpPr>
        <p:spPr>
          <a:xfrm>
            <a:off x="9084724" y="39346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49464AA-3BBF-014E-A6E7-21B7B2DC5690}"/>
              </a:ext>
            </a:extLst>
          </p:cNvPr>
          <p:cNvSpPr/>
          <p:nvPr/>
        </p:nvSpPr>
        <p:spPr>
          <a:xfrm>
            <a:off x="8712398" y="306304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59616DF-C7C4-D443-B448-EF340EAA0869}"/>
              </a:ext>
            </a:extLst>
          </p:cNvPr>
          <p:cNvSpPr/>
          <p:nvPr/>
        </p:nvSpPr>
        <p:spPr>
          <a:xfrm>
            <a:off x="9618128" y="318349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F0668C79-A069-3E41-A115-A67EB4CF61C4}"/>
              </a:ext>
            </a:extLst>
          </p:cNvPr>
          <p:cNvSpPr/>
          <p:nvPr/>
        </p:nvSpPr>
        <p:spPr>
          <a:xfrm>
            <a:off x="9541924" y="43918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B1E1521-26BF-0C43-91C5-4A82C7DED92C}"/>
              </a:ext>
            </a:extLst>
          </p:cNvPr>
          <p:cNvSpPr/>
          <p:nvPr/>
        </p:nvSpPr>
        <p:spPr>
          <a:xfrm>
            <a:off x="9323960" y="32845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510CDC6A-0579-764B-B85A-F981E6B5FA96}"/>
              </a:ext>
            </a:extLst>
          </p:cNvPr>
          <p:cNvSpPr/>
          <p:nvPr/>
        </p:nvSpPr>
        <p:spPr>
          <a:xfrm>
            <a:off x="9843180" y="368299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58884FC-215E-604D-AB39-2921E2A98A97}"/>
              </a:ext>
            </a:extLst>
          </p:cNvPr>
          <p:cNvSpPr/>
          <p:nvPr/>
        </p:nvSpPr>
        <p:spPr>
          <a:xfrm>
            <a:off x="9055143" y="334986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8B7B69F6-E4F8-8040-99F9-D5F62E693AD1}"/>
              </a:ext>
            </a:extLst>
          </p:cNvPr>
          <p:cNvSpPr/>
          <p:nvPr/>
        </p:nvSpPr>
        <p:spPr>
          <a:xfrm>
            <a:off x="8682817" y="247828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A64AF00-D4AB-1841-A0C7-714E1D2C421B}"/>
              </a:ext>
            </a:extLst>
          </p:cNvPr>
          <p:cNvSpPr/>
          <p:nvPr/>
        </p:nvSpPr>
        <p:spPr>
          <a:xfrm>
            <a:off x="9588547" y="259872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D25CF7-A384-9348-B9E7-0DDA63464AA2}"/>
              </a:ext>
            </a:extLst>
          </p:cNvPr>
          <p:cNvSpPr/>
          <p:nvPr/>
        </p:nvSpPr>
        <p:spPr>
          <a:xfrm>
            <a:off x="9512343" y="380706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46AE4C98-BABF-FC4F-BA42-41B98664E456}"/>
              </a:ext>
            </a:extLst>
          </p:cNvPr>
          <p:cNvSpPr/>
          <p:nvPr/>
        </p:nvSpPr>
        <p:spPr>
          <a:xfrm>
            <a:off x="9294379" y="2699766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CC9DB00-BEB6-384E-BF70-4FBB256D233A}"/>
              </a:ext>
            </a:extLst>
          </p:cNvPr>
          <p:cNvSpPr/>
          <p:nvPr/>
        </p:nvSpPr>
        <p:spPr>
          <a:xfrm>
            <a:off x="9813599" y="30982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E65D2D2F-75DC-214A-82AF-2D6E4CE3B9DA}"/>
              </a:ext>
            </a:extLst>
          </p:cNvPr>
          <p:cNvSpPr/>
          <p:nvPr/>
        </p:nvSpPr>
        <p:spPr>
          <a:xfrm>
            <a:off x="9237124" y="40870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491CCAD-8833-264B-9456-F769D1F3256F}"/>
              </a:ext>
            </a:extLst>
          </p:cNvPr>
          <p:cNvSpPr/>
          <p:nvPr/>
        </p:nvSpPr>
        <p:spPr>
          <a:xfrm>
            <a:off x="8864798" y="321544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97DF6F9-3437-8D47-9A33-550C3E67D15F}"/>
              </a:ext>
            </a:extLst>
          </p:cNvPr>
          <p:cNvSpPr/>
          <p:nvPr/>
        </p:nvSpPr>
        <p:spPr>
          <a:xfrm>
            <a:off x="9770528" y="3335891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BE795A5-4D65-0D46-B8A9-4D6A5A6C3EFB}"/>
              </a:ext>
            </a:extLst>
          </p:cNvPr>
          <p:cNvSpPr/>
          <p:nvPr/>
        </p:nvSpPr>
        <p:spPr>
          <a:xfrm>
            <a:off x="9694324" y="454422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032F6B78-1885-3743-BD8C-3D1988A609AC}"/>
              </a:ext>
            </a:extLst>
          </p:cNvPr>
          <p:cNvSpPr/>
          <p:nvPr/>
        </p:nvSpPr>
        <p:spPr>
          <a:xfrm>
            <a:off x="9476360" y="343692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BF38C716-178A-6D4E-BC15-D53CC5439474}"/>
              </a:ext>
            </a:extLst>
          </p:cNvPr>
          <p:cNvSpPr/>
          <p:nvPr/>
        </p:nvSpPr>
        <p:spPr>
          <a:xfrm>
            <a:off x="9995580" y="383539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E778EA35-C718-8945-9857-719CBC42B0E3}"/>
              </a:ext>
            </a:extLst>
          </p:cNvPr>
          <p:cNvSpPr/>
          <p:nvPr/>
        </p:nvSpPr>
        <p:spPr>
          <a:xfrm>
            <a:off x="9898107" y="313570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65B28C89-4E75-B04F-BE46-78E5DDEA135F}"/>
              </a:ext>
            </a:extLst>
          </p:cNvPr>
          <p:cNvSpPr/>
          <p:nvPr/>
        </p:nvSpPr>
        <p:spPr>
          <a:xfrm>
            <a:off x="10431511" y="2384564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6F7CBE3-889A-DC4A-9B45-A80280BDF0EF}"/>
              </a:ext>
            </a:extLst>
          </p:cNvPr>
          <p:cNvSpPr/>
          <p:nvPr/>
        </p:nvSpPr>
        <p:spPr>
          <a:xfrm>
            <a:off x="10355307" y="3592900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95CFBFDB-9F46-C549-A5D8-6CD079D5B6CF}"/>
              </a:ext>
            </a:extLst>
          </p:cNvPr>
          <p:cNvSpPr/>
          <p:nvPr/>
        </p:nvSpPr>
        <p:spPr>
          <a:xfrm>
            <a:off x="10137343" y="248560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49BC374D-E0F5-EC42-820E-12E9B5F87220}"/>
              </a:ext>
            </a:extLst>
          </p:cNvPr>
          <p:cNvSpPr/>
          <p:nvPr/>
        </p:nvSpPr>
        <p:spPr>
          <a:xfrm>
            <a:off x="10656563" y="2884063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59200EFB-76E8-A44A-B6B0-0BE19F8BFBD4}"/>
              </a:ext>
            </a:extLst>
          </p:cNvPr>
          <p:cNvSpPr/>
          <p:nvPr/>
        </p:nvSpPr>
        <p:spPr>
          <a:xfrm>
            <a:off x="8443581" y="334483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32965E3-C865-6647-9050-AC385CD659A1}"/>
              </a:ext>
            </a:extLst>
          </p:cNvPr>
          <p:cNvSpPr/>
          <p:nvPr/>
        </p:nvSpPr>
        <p:spPr>
          <a:xfrm>
            <a:off x="8071255" y="2473252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50AB762-A321-DE41-88B6-1A828F4483AC}"/>
              </a:ext>
            </a:extLst>
          </p:cNvPr>
          <p:cNvSpPr/>
          <p:nvPr/>
        </p:nvSpPr>
        <p:spPr>
          <a:xfrm>
            <a:off x="8976985" y="2593699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45084CFC-948D-F843-A883-0815A4631AA6}"/>
              </a:ext>
            </a:extLst>
          </p:cNvPr>
          <p:cNvSpPr/>
          <p:nvPr/>
        </p:nvSpPr>
        <p:spPr>
          <a:xfrm>
            <a:off x="8900781" y="3802035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DC1CD4CA-02DB-D944-BAAA-83F69C7D28A7}"/>
              </a:ext>
            </a:extLst>
          </p:cNvPr>
          <p:cNvSpPr/>
          <p:nvPr/>
        </p:nvSpPr>
        <p:spPr>
          <a:xfrm>
            <a:off x="8682817" y="2694737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4A164A5D-A2E8-9E46-A1D4-5C3E2ACB8E0C}"/>
              </a:ext>
            </a:extLst>
          </p:cNvPr>
          <p:cNvSpPr/>
          <p:nvPr/>
        </p:nvSpPr>
        <p:spPr>
          <a:xfrm>
            <a:off x="9202037" y="3093198"/>
            <a:ext cx="148856" cy="134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F3C15FB6-2760-A84F-ABC6-91482C2FB7A6}"/>
              </a:ext>
            </a:extLst>
          </p:cNvPr>
          <p:cNvSpPr/>
          <p:nvPr/>
        </p:nvSpPr>
        <p:spPr>
          <a:xfrm rot="10524313">
            <a:off x="9752174" y="321638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AA160255-08D9-C248-AD44-937790CE31C3}"/>
              </a:ext>
            </a:extLst>
          </p:cNvPr>
          <p:cNvSpPr/>
          <p:nvPr/>
        </p:nvSpPr>
        <p:spPr>
          <a:xfrm rot="10524313">
            <a:off x="9197326" y="34059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DB056010-A610-7A4A-B159-F1982D1B5E24}"/>
              </a:ext>
            </a:extLst>
          </p:cNvPr>
          <p:cNvSpPr/>
          <p:nvPr/>
        </p:nvSpPr>
        <p:spPr>
          <a:xfrm rot="10524313">
            <a:off x="10014444" y="36937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46DE5058-6504-A946-A517-5E51AF542172}"/>
              </a:ext>
            </a:extLst>
          </p:cNvPr>
          <p:cNvSpPr/>
          <p:nvPr/>
        </p:nvSpPr>
        <p:spPr>
          <a:xfrm rot="10524313">
            <a:off x="10315699" y="29363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011DD5E4-07AF-844F-97B0-8F06DBA67B27}"/>
              </a:ext>
            </a:extLst>
          </p:cNvPr>
          <p:cNvSpPr/>
          <p:nvPr/>
        </p:nvSpPr>
        <p:spPr>
          <a:xfrm rot="10524313">
            <a:off x="9449151" y="26204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C1C55502-6A29-A14A-AF64-A744F1B53AC2}"/>
              </a:ext>
            </a:extLst>
          </p:cNvPr>
          <p:cNvSpPr/>
          <p:nvPr/>
        </p:nvSpPr>
        <p:spPr>
          <a:xfrm rot="10524313">
            <a:off x="9713619" y="415172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5F7BA75D-5F29-774D-9DEA-4BEE20551466}"/>
              </a:ext>
            </a:extLst>
          </p:cNvPr>
          <p:cNvSpPr/>
          <p:nvPr/>
        </p:nvSpPr>
        <p:spPr>
          <a:xfrm rot="10524313">
            <a:off x="9341293" y="328014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02C63C9D-2B82-5641-9E66-458AD21FB205}"/>
              </a:ext>
            </a:extLst>
          </p:cNvPr>
          <p:cNvSpPr/>
          <p:nvPr/>
        </p:nvSpPr>
        <p:spPr>
          <a:xfrm rot="10524313">
            <a:off x="10247023" y="34005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4E7FD309-FC87-0149-8EFF-2F0616C21A05}"/>
              </a:ext>
            </a:extLst>
          </p:cNvPr>
          <p:cNvSpPr/>
          <p:nvPr/>
        </p:nvSpPr>
        <p:spPr>
          <a:xfrm rot="10524313">
            <a:off x="10170819" y="460892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22D2D540-A4B1-A641-ADE5-3C670B4B934A}"/>
              </a:ext>
            </a:extLst>
          </p:cNvPr>
          <p:cNvSpPr/>
          <p:nvPr/>
        </p:nvSpPr>
        <p:spPr>
          <a:xfrm rot="10524313">
            <a:off x="9952855" y="35016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57104B72-4FBE-A148-B78D-5A78745964B3}"/>
              </a:ext>
            </a:extLst>
          </p:cNvPr>
          <p:cNvSpPr/>
          <p:nvPr/>
        </p:nvSpPr>
        <p:spPr>
          <a:xfrm rot="10524313">
            <a:off x="10472075" y="39000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C68FB5BC-DF1D-E045-BCDC-0B9EEB4E1D56}"/>
              </a:ext>
            </a:extLst>
          </p:cNvPr>
          <p:cNvSpPr/>
          <p:nvPr/>
        </p:nvSpPr>
        <p:spPr>
          <a:xfrm rot="10524313">
            <a:off x="9684038" y="356696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ADB3C554-E35E-2647-B86E-00E4709D6547}"/>
              </a:ext>
            </a:extLst>
          </p:cNvPr>
          <p:cNvSpPr/>
          <p:nvPr/>
        </p:nvSpPr>
        <p:spPr>
          <a:xfrm rot="10524313">
            <a:off x="9311712" y="269538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9774B676-34B7-4A41-A793-C893C986B989}"/>
              </a:ext>
            </a:extLst>
          </p:cNvPr>
          <p:cNvSpPr/>
          <p:nvPr/>
        </p:nvSpPr>
        <p:spPr>
          <a:xfrm rot="10524313">
            <a:off x="10217442" y="28158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15133044-B1CB-734C-BD3C-03F938C361D6}"/>
              </a:ext>
            </a:extLst>
          </p:cNvPr>
          <p:cNvSpPr/>
          <p:nvPr/>
        </p:nvSpPr>
        <p:spPr>
          <a:xfrm rot="10524313">
            <a:off x="10141238" y="402416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D3C480DB-5F9A-4A4E-A481-F6EB1D48CBDF}"/>
              </a:ext>
            </a:extLst>
          </p:cNvPr>
          <p:cNvSpPr/>
          <p:nvPr/>
        </p:nvSpPr>
        <p:spPr>
          <a:xfrm rot="10524313">
            <a:off x="9923274" y="29168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ADBA4717-3806-F042-93C4-E88AE402BE27}"/>
              </a:ext>
            </a:extLst>
          </p:cNvPr>
          <p:cNvSpPr/>
          <p:nvPr/>
        </p:nvSpPr>
        <p:spPr>
          <a:xfrm rot="10524313">
            <a:off x="10442494" y="331532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E2709E6B-D3DB-C245-9BAD-0982C294B375}"/>
              </a:ext>
            </a:extLst>
          </p:cNvPr>
          <p:cNvSpPr/>
          <p:nvPr/>
        </p:nvSpPr>
        <p:spPr>
          <a:xfrm rot="10524313">
            <a:off x="9866019" y="430412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19C08B62-5C98-EA46-86F0-3DA29D055269}"/>
              </a:ext>
            </a:extLst>
          </p:cNvPr>
          <p:cNvSpPr/>
          <p:nvPr/>
        </p:nvSpPr>
        <p:spPr>
          <a:xfrm rot="10524313">
            <a:off x="9493693" y="343254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C93B0968-6AB5-6A44-9D46-EE86DC84C8B9}"/>
              </a:ext>
            </a:extLst>
          </p:cNvPr>
          <p:cNvSpPr/>
          <p:nvPr/>
        </p:nvSpPr>
        <p:spPr>
          <a:xfrm rot="10524313">
            <a:off x="10399423" y="35529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F960135-7F20-5C4A-B8D0-F7AFDD7B80AF}"/>
              </a:ext>
            </a:extLst>
          </p:cNvPr>
          <p:cNvSpPr/>
          <p:nvPr/>
        </p:nvSpPr>
        <p:spPr>
          <a:xfrm rot="10524313">
            <a:off x="10323219" y="476132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34428B18-AC44-4F4C-A021-30CD6F7E83A2}"/>
              </a:ext>
            </a:extLst>
          </p:cNvPr>
          <p:cNvSpPr/>
          <p:nvPr/>
        </p:nvSpPr>
        <p:spPr>
          <a:xfrm rot="10524313">
            <a:off x="10105255" y="36540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9899AA03-7CDD-1042-803D-3C7AACEC76DB}"/>
              </a:ext>
            </a:extLst>
          </p:cNvPr>
          <p:cNvSpPr/>
          <p:nvPr/>
        </p:nvSpPr>
        <p:spPr>
          <a:xfrm rot="10524313">
            <a:off x="10624475" y="40524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BE7F71C4-FD69-894E-8CF8-8CB397094878}"/>
              </a:ext>
            </a:extLst>
          </p:cNvPr>
          <p:cNvSpPr/>
          <p:nvPr/>
        </p:nvSpPr>
        <p:spPr>
          <a:xfrm rot="10524313">
            <a:off x="10527002" y="33527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D0A678EE-1483-934B-9DF2-4D34CF8672D7}"/>
              </a:ext>
            </a:extLst>
          </p:cNvPr>
          <p:cNvSpPr/>
          <p:nvPr/>
        </p:nvSpPr>
        <p:spPr>
          <a:xfrm rot="10524313">
            <a:off x="10154676" y="248121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F5D46AED-BADB-9A4D-99D7-027F093B523E}"/>
              </a:ext>
            </a:extLst>
          </p:cNvPr>
          <p:cNvSpPr/>
          <p:nvPr/>
        </p:nvSpPr>
        <p:spPr>
          <a:xfrm rot="10524313">
            <a:off x="11060406" y="260166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05CA68F8-0BDC-E045-BAA6-AA1D6451449D}"/>
              </a:ext>
            </a:extLst>
          </p:cNvPr>
          <p:cNvSpPr/>
          <p:nvPr/>
        </p:nvSpPr>
        <p:spPr>
          <a:xfrm rot="10524313">
            <a:off x="10984202" y="38099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90FA265B-61DC-6741-A2D1-CDBA7EDF1553}"/>
              </a:ext>
            </a:extLst>
          </p:cNvPr>
          <p:cNvSpPr/>
          <p:nvPr/>
        </p:nvSpPr>
        <p:spPr>
          <a:xfrm rot="10524313">
            <a:off x="10766238" y="270270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5C0062F2-C9EA-5A47-8792-51FBABE44ACA}"/>
              </a:ext>
            </a:extLst>
          </p:cNvPr>
          <p:cNvSpPr/>
          <p:nvPr/>
        </p:nvSpPr>
        <p:spPr>
          <a:xfrm rot="10524313">
            <a:off x="11285458" y="310116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CA39843A-7306-BA41-BD3E-5EFBDCDAD213}"/>
              </a:ext>
            </a:extLst>
          </p:cNvPr>
          <p:cNvSpPr/>
          <p:nvPr/>
        </p:nvSpPr>
        <p:spPr>
          <a:xfrm rot="10524313">
            <a:off x="9072476" y="35619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2C44591C-DE9E-F74F-B86F-A497B4323470}"/>
              </a:ext>
            </a:extLst>
          </p:cNvPr>
          <p:cNvSpPr/>
          <p:nvPr/>
        </p:nvSpPr>
        <p:spPr>
          <a:xfrm rot="10524313">
            <a:off x="8700150" y="26903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E49B295E-40C5-764C-9295-8BE51FFD2795}"/>
              </a:ext>
            </a:extLst>
          </p:cNvPr>
          <p:cNvSpPr/>
          <p:nvPr/>
        </p:nvSpPr>
        <p:spPr>
          <a:xfrm rot="10524313">
            <a:off x="9605880" y="281079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4EF4F4E6-559A-DE4B-B057-9F5FCCEBDD15}"/>
              </a:ext>
            </a:extLst>
          </p:cNvPr>
          <p:cNvSpPr/>
          <p:nvPr/>
        </p:nvSpPr>
        <p:spPr>
          <a:xfrm rot="10524313">
            <a:off x="9529676" y="40191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2508BDE2-731B-4843-8C75-C0E3C3189EA9}"/>
              </a:ext>
            </a:extLst>
          </p:cNvPr>
          <p:cNvSpPr/>
          <p:nvPr/>
        </p:nvSpPr>
        <p:spPr>
          <a:xfrm rot="10524313">
            <a:off x="9311712" y="29118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51C6735D-B278-F146-B253-5B9EF9A03D83}"/>
              </a:ext>
            </a:extLst>
          </p:cNvPr>
          <p:cNvSpPr/>
          <p:nvPr/>
        </p:nvSpPr>
        <p:spPr>
          <a:xfrm rot="10524313">
            <a:off x="9830932" y="33102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4FA676CA-3F66-FD45-9157-5761BDA4FA2E}"/>
              </a:ext>
            </a:extLst>
          </p:cNvPr>
          <p:cNvSpPr/>
          <p:nvPr/>
        </p:nvSpPr>
        <p:spPr>
          <a:xfrm rot="10524313">
            <a:off x="9589305" y="37426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29360D46-9866-C049-BE97-E6AB07273EB4}"/>
              </a:ext>
            </a:extLst>
          </p:cNvPr>
          <p:cNvSpPr/>
          <p:nvPr/>
        </p:nvSpPr>
        <p:spPr>
          <a:xfrm rot="10524313">
            <a:off x="9216979" y="287108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9BE8D895-8FE3-4241-B138-A35E4B469647}"/>
              </a:ext>
            </a:extLst>
          </p:cNvPr>
          <p:cNvSpPr/>
          <p:nvPr/>
        </p:nvSpPr>
        <p:spPr>
          <a:xfrm rot="10524313">
            <a:off x="10122709" y="29915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9356BB1C-D2F8-2147-B7CA-B8A6B2B44A05}"/>
              </a:ext>
            </a:extLst>
          </p:cNvPr>
          <p:cNvSpPr/>
          <p:nvPr/>
        </p:nvSpPr>
        <p:spPr>
          <a:xfrm rot="10524313">
            <a:off x="10046505" y="41998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A250C902-1B79-BA4D-A5DA-4AA8DF113EC0}"/>
              </a:ext>
            </a:extLst>
          </p:cNvPr>
          <p:cNvSpPr/>
          <p:nvPr/>
        </p:nvSpPr>
        <p:spPr>
          <a:xfrm rot="10524313">
            <a:off x="9828541" y="30925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94EBD823-05C5-1043-AB39-775B3956AA9D}"/>
              </a:ext>
            </a:extLst>
          </p:cNvPr>
          <p:cNvSpPr/>
          <p:nvPr/>
        </p:nvSpPr>
        <p:spPr>
          <a:xfrm rot="10524313">
            <a:off x="10347761" y="34910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5DA1E18D-8847-324F-8519-406348E76325}"/>
              </a:ext>
            </a:extLst>
          </p:cNvPr>
          <p:cNvSpPr/>
          <p:nvPr/>
        </p:nvSpPr>
        <p:spPr>
          <a:xfrm rot="10524313">
            <a:off x="9559724" y="31579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51E82E6A-67A5-8B4F-AB8D-66D68FCBEF78}"/>
              </a:ext>
            </a:extLst>
          </p:cNvPr>
          <p:cNvSpPr/>
          <p:nvPr/>
        </p:nvSpPr>
        <p:spPr>
          <a:xfrm rot="10524313">
            <a:off x="9187398" y="22863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34B11B6B-9E45-4F4E-B389-01DD26631EEE}"/>
              </a:ext>
            </a:extLst>
          </p:cNvPr>
          <p:cNvSpPr/>
          <p:nvPr/>
        </p:nvSpPr>
        <p:spPr>
          <a:xfrm rot="10524313">
            <a:off x="10093128" y="24067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E02B3F13-BA99-CF4D-863A-40ED9D7CBA10}"/>
              </a:ext>
            </a:extLst>
          </p:cNvPr>
          <p:cNvSpPr/>
          <p:nvPr/>
        </p:nvSpPr>
        <p:spPr>
          <a:xfrm rot="10524313">
            <a:off x="10016924" y="36151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361B8FD4-D0E9-7741-9994-AFEBC0495D01}"/>
              </a:ext>
            </a:extLst>
          </p:cNvPr>
          <p:cNvSpPr/>
          <p:nvPr/>
        </p:nvSpPr>
        <p:spPr>
          <a:xfrm rot="10524313">
            <a:off x="9798960" y="250780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31CA629F-9513-CF48-AA33-B63701856F26}"/>
              </a:ext>
            </a:extLst>
          </p:cNvPr>
          <p:cNvSpPr/>
          <p:nvPr/>
        </p:nvSpPr>
        <p:spPr>
          <a:xfrm rot="10524313">
            <a:off x="10318180" y="29062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5B0A8929-2BCF-A04E-A5EA-97D62A7E47BA}"/>
              </a:ext>
            </a:extLst>
          </p:cNvPr>
          <p:cNvSpPr/>
          <p:nvPr/>
        </p:nvSpPr>
        <p:spPr>
          <a:xfrm rot="10524313">
            <a:off x="9741705" y="38950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E9AE3C9D-AE17-D543-B6B9-8D9BD089DD4D}"/>
              </a:ext>
            </a:extLst>
          </p:cNvPr>
          <p:cNvSpPr/>
          <p:nvPr/>
        </p:nvSpPr>
        <p:spPr>
          <a:xfrm rot="10524313">
            <a:off x="9369379" y="302348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5BFBB71F-FDF2-3B4E-9D28-5075C49AC77D}"/>
              </a:ext>
            </a:extLst>
          </p:cNvPr>
          <p:cNvSpPr/>
          <p:nvPr/>
        </p:nvSpPr>
        <p:spPr>
          <a:xfrm rot="10524313">
            <a:off x="10275109" y="31439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F9C15C2-C8E2-4F45-96FA-54ECE44785A9}"/>
              </a:ext>
            </a:extLst>
          </p:cNvPr>
          <p:cNvSpPr/>
          <p:nvPr/>
        </p:nvSpPr>
        <p:spPr>
          <a:xfrm rot="10524313">
            <a:off x="10198905" y="43522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99ADE74F-59EC-D443-84AB-148CF9121876}"/>
              </a:ext>
            </a:extLst>
          </p:cNvPr>
          <p:cNvSpPr/>
          <p:nvPr/>
        </p:nvSpPr>
        <p:spPr>
          <a:xfrm rot="10524313">
            <a:off x="9980941" y="32449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F97387B-6645-744D-A2C8-17DDB12B2B79}"/>
              </a:ext>
            </a:extLst>
          </p:cNvPr>
          <p:cNvSpPr/>
          <p:nvPr/>
        </p:nvSpPr>
        <p:spPr>
          <a:xfrm rot="10524313">
            <a:off x="10500161" y="36434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762079DF-2C33-4B4A-B089-9CFA7B3DEB17}"/>
              </a:ext>
            </a:extLst>
          </p:cNvPr>
          <p:cNvSpPr/>
          <p:nvPr/>
        </p:nvSpPr>
        <p:spPr>
          <a:xfrm rot="10524313">
            <a:off x="10402688" y="294373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28F2A2BC-65E7-3844-9C9D-B741EE54F4D0}"/>
              </a:ext>
            </a:extLst>
          </p:cNvPr>
          <p:cNvSpPr/>
          <p:nvPr/>
        </p:nvSpPr>
        <p:spPr>
          <a:xfrm rot="10524313">
            <a:off x="10030362" y="207215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2CB40CAA-FF85-884F-9D5C-4CA500B80B09}"/>
              </a:ext>
            </a:extLst>
          </p:cNvPr>
          <p:cNvSpPr/>
          <p:nvPr/>
        </p:nvSpPr>
        <p:spPr>
          <a:xfrm rot="10524313">
            <a:off x="10936092" y="21926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B826E82B-891F-0B42-904D-74F4769D88D9}"/>
              </a:ext>
            </a:extLst>
          </p:cNvPr>
          <p:cNvSpPr/>
          <p:nvPr/>
        </p:nvSpPr>
        <p:spPr>
          <a:xfrm rot="10524313">
            <a:off x="10859888" y="340093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9E8575E0-F8EC-4A48-B097-4709146E8DB4}"/>
              </a:ext>
            </a:extLst>
          </p:cNvPr>
          <p:cNvSpPr/>
          <p:nvPr/>
        </p:nvSpPr>
        <p:spPr>
          <a:xfrm rot="10524313">
            <a:off x="10641924" y="229364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141D52C3-DEAA-414B-8B81-5D0DD8B57DE5}"/>
              </a:ext>
            </a:extLst>
          </p:cNvPr>
          <p:cNvSpPr/>
          <p:nvPr/>
        </p:nvSpPr>
        <p:spPr>
          <a:xfrm rot="10524313">
            <a:off x="11161144" y="269210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153ADEC-6794-ED4C-8961-1C181AE4E194}"/>
              </a:ext>
            </a:extLst>
          </p:cNvPr>
          <p:cNvSpPr/>
          <p:nvPr/>
        </p:nvSpPr>
        <p:spPr>
          <a:xfrm rot="10524313">
            <a:off x="8948162" y="31528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8C16B779-940F-AC40-BF9D-622A70C3409D}"/>
              </a:ext>
            </a:extLst>
          </p:cNvPr>
          <p:cNvSpPr/>
          <p:nvPr/>
        </p:nvSpPr>
        <p:spPr>
          <a:xfrm rot="10524313">
            <a:off x="8575836" y="22812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CFCF61B-251C-644F-AFA1-73760EFE7086}"/>
              </a:ext>
            </a:extLst>
          </p:cNvPr>
          <p:cNvSpPr/>
          <p:nvPr/>
        </p:nvSpPr>
        <p:spPr>
          <a:xfrm rot="10524313">
            <a:off x="9481566" y="24017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3454CC0C-5949-4149-B41A-38C942778418}"/>
              </a:ext>
            </a:extLst>
          </p:cNvPr>
          <p:cNvSpPr/>
          <p:nvPr/>
        </p:nvSpPr>
        <p:spPr>
          <a:xfrm rot="10524313">
            <a:off x="9405362" y="36100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37D8C8C9-0BC9-E347-9C98-4D76C2622E59}"/>
              </a:ext>
            </a:extLst>
          </p:cNvPr>
          <p:cNvSpPr/>
          <p:nvPr/>
        </p:nvSpPr>
        <p:spPr>
          <a:xfrm rot="10524313">
            <a:off x="9187398" y="250277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545436A8-2935-E744-B2E0-05AF77785139}"/>
              </a:ext>
            </a:extLst>
          </p:cNvPr>
          <p:cNvSpPr/>
          <p:nvPr/>
        </p:nvSpPr>
        <p:spPr>
          <a:xfrm rot="10524313">
            <a:off x="9706618" y="29012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652A5F5B-6AAD-E549-A86F-E8A6E32D9D1E}"/>
              </a:ext>
            </a:extLst>
          </p:cNvPr>
          <p:cNvSpPr/>
          <p:nvPr/>
        </p:nvSpPr>
        <p:spPr>
          <a:xfrm rot="10524313">
            <a:off x="9213356" y="435574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4AD60D77-6105-AA41-8DD6-C2646A1FD8D3}"/>
              </a:ext>
            </a:extLst>
          </p:cNvPr>
          <p:cNvSpPr/>
          <p:nvPr/>
        </p:nvSpPr>
        <p:spPr>
          <a:xfrm rot="10524313">
            <a:off x="8841030" y="34841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6927C067-F6D8-F04D-8E26-376659A2DE92}"/>
              </a:ext>
            </a:extLst>
          </p:cNvPr>
          <p:cNvSpPr/>
          <p:nvPr/>
        </p:nvSpPr>
        <p:spPr>
          <a:xfrm rot="10524313">
            <a:off x="9746760" y="360461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19D02002-1A1D-2241-BE00-3CC858E548F6}"/>
              </a:ext>
            </a:extLst>
          </p:cNvPr>
          <p:cNvSpPr/>
          <p:nvPr/>
        </p:nvSpPr>
        <p:spPr>
          <a:xfrm rot="10524313">
            <a:off x="9670556" y="481294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49346A3D-7613-9D4C-933E-2E3BC301C689}"/>
              </a:ext>
            </a:extLst>
          </p:cNvPr>
          <p:cNvSpPr/>
          <p:nvPr/>
        </p:nvSpPr>
        <p:spPr>
          <a:xfrm rot="10524313">
            <a:off x="9452592" y="37056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28011686-BC9E-CC4E-A751-0334B9FAF408}"/>
              </a:ext>
            </a:extLst>
          </p:cNvPr>
          <p:cNvSpPr/>
          <p:nvPr/>
        </p:nvSpPr>
        <p:spPr>
          <a:xfrm rot="10524313">
            <a:off x="9971812" y="410411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E44D01C4-D878-A043-A247-41F5844E9F5F}"/>
              </a:ext>
            </a:extLst>
          </p:cNvPr>
          <p:cNvSpPr/>
          <p:nvPr/>
        </p:nvSpPr>
        <p:spPr>
          <a:xfrm rot="10524313">
            <a:off x="9183775" y="377098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2A7411E6-DF1C-3E49-BEA0-A1504AD570F3}"/>
              </a:ext>
            </a:extLst>
          </p:cNvPr>
          <p:cNvSpPr/>
          <p:nvPr/>
        </p:nvSpPr>
        <p:spPr>
          <a:xfrm rot="10524313">
            <a:off x="8811449" y="289940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7ACD8E2B-5952-3F49-BA18-715D921B697A}"/>
              </a:ext>
            </a:extLst>
          </p:cNvPr>
          <p:cNvSpPr/>
          <p:nvPr/>
        </p:nvSpPr>
        <p:spPr>
          <a:xfrm rot="10524313">
            <a:off x="9717179" y="301985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B21312AD-89D1-1B46-BAA6-2AA83971B46E}"/>
              </a:ext>
            </a:extLst>
          </p:cNvPr>
          <p:cNvSpPr/>
          <p:nvPr/>
        </p:nvSpPr>
        <p:spPr>
          <a:xfrm rot="10524313">
            <a:off x="9640975" y="422818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68312770-D754-FB4D-B12C-BD9C8F8321C4}"/>
              </a:ext>
            </a:extLst>
          </p:cNvPr>
          <p:cNvSpPr/>
          <p:nvPr/>
        </p:nvSpPr>
        <p:spPr>
          <a:xfrm rot="10524313">
            <a:off x="9423011" y="31208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044520D4-702A-3B41-9A46-F51B132E2849}"/>
              </a:ext>
            </a:extLst>
          </p:cNvPr>
          <p:cNvSpPr/>
          <p:nvPr/>
        </p:nvSpPr>
        <p:spPr>
          <a:xfrm rot="10524313">
            <a:off x="9942231" y="351934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5F9C65EC-C85E-3447-A63E-D5650DB41E20}"/>
              </a:ext>
            </a:extLst>
          </p:cNvPr>
          <p:cNvSpPr/>
          <p:nvPr/>
        </p:nvSpPr>
        <p:spPr>
          <a:xfrm rot="10524313">
            <a:off x="9365756" y="450814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71972716-18F9-3D4E-ABC8-2700043A12F7}"/>
              </a:ext>
            </a:extLst>
          </p:cNvPr>
          <p:cNvSpPr/>
          <p:nvPr/>
        </p:nvSpPr>
        <p:spPr>
          <a:xfrm rot="10524313">
            <a:off x="8993430" y="36365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E1C1A5EB-3AC4-0847-B050-DB27B7BD9D80}"/>
              </a:ext>
            </a:extLst>
          </p:cNvPr>
          <p:cNvSpPr/>
          <p:nvPr/>
        </p:nvSpPr>
        <p:spPr>
          <a:xfrm rot="10524313">
            <a:off x="9899160" y="375701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9C770DC7-8FEF-2C4A-9FBD-71E1E359BD50}"/>
              </a:ext>
            </a:extLst>
          </p:cNvPr>
          <p:cNvSpPr/>
          <p:nvPr/>
        </p:nvSpPr>
        <p:spPr>
          <a:xfrm rot="10524313">
            <a:off x="9822956" y="496534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279DFAE4-B7F3-6545-A233-CC1898849E48}"/>
              </a:ext>
            </a:extLst>
          </p:cNvPr>
          <p:cNvSpPr/>
          <p:nvPr/>
        </p:nvSpPr>
        <p:spPr>
          <a:xfrm rot="10524313">
            <a:off x="9604992" y="38580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AD7132E3-8E69-5D43-9DD2-E90A29843456}"/>
              </a:ext>
            </a:extLst>
          </p:cNvPr>
          <p:cNvSpPr/>
          <p:nvPr/>
        </p:nvSpPr>
        <p:spPr>
          <a:xfrm rot="10524313">
            <a:off x="10124212" y="425651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B520CD1F-C166-0448-BEE4-D64888581446}"/>
              </a:ext>
            </a:extLst>
          </p:cNvPr>
          <p:cNvSpPr/>
          <p:nvPr/>
        </p:nvSpPr>
        <p:spPr>
          <a:xfrm rot="10524313">
            <a:off x="10026739" y="35568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90489ADD-B5B4-0D4A-9B27-2A62483680D6}"/>
              </a:ext>
            </a:extLst>
          </p:cNvPr>
          <p:cNvSpPr/>
          <p:nvPr/>
        </p:nvSpPr>
        <p:spPr>
          <a:xfrm rot="10524313">
            <a:off x="9654413" y="268523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0C5F924F-EEB0-184E-9B2A-46C7C31FE5FD}"/>
              </a:ext>
            </a:extLst>
          </p:cNvPr>
          <p:cNvSpPr/>
          <p:nvPr/>
        </p:nvSpPr>
        <p:spPr>
          <a:xfrm rot="10524313">
            <a:off x="10560143" y="280568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1C538118-52FA-4F42-B396-CC2D666E1D75}"/>
              </a:ext>
            </a:extLst>
          </p:cNvPr>
          <p:cNvSpPr/>
          <p:nvPr/>
        </p:nvSpPr>
        <p:spPr>
          <a:xfrm rot="10524313">
            <a:off x="10483939" y="40140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02492647-32FA-6242-B440-AF175310F935}"/>
              </a:ext>
            </a:extLst>
          </p:cNvPr>
          <p:cNvSpPr/>
          <p:nvPr/>
        </p:nvSpPr>
        <p:spPr>
          <a:xfrm rot="10524313">
            <a:off x="10265975" y="290672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DC319D80-43D4-5245-9947-F7F27F223836}"/>
              </a:ext>
            </a:extLst>
          </p:cNvPr>
          <p:cNvSpPr/>
          <p:nvPr/>
        </p:nvSpPr>
        <p:spPr>
          <a:xfrm rot="10524313">
            <a:off x="10785195" y="330518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34A78B8A-5FD5-6A4F-8B26-FA9CBCA1A264}"/>
              </a:ext>
            </a:extLst>
          </p:cNvPr>
          <p:cNvSpPr/>
          <p:nvPr/>
        </p:nvSpPr>
        <p:spPr>
          <a:xfrm rot="10524313">
            <a:off x="8572213" y="37659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C209DEE7-DA43-7344-838D-73C9DFD88681}"/>
              </a:ext>
            </a:extLst>
          </p:cNvPr>
          <p:cNvSpPr/>
          <p:nvPr/>
        </p:nvSpPr>
        <p:spPr>
          <a:xfrm rot="10524313">
            <a:off x="8199887" y="289437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C2EEBDF3-03E6-A247-8CC4-47C6FC3556C6}"/>
              </a:ext>
            </a:extLst>
          </p:cNvPr>
          <p:cNvSpPr/>
          <p:nvPr/>
        </p:nvSpPr>
        <p:spPr>
          <a:xfrm rot="10524313">
            <a:off x="9105617" y="301482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844BE070-733E-0346-B33A-8EC4548EC608}"/>
              </a:ext>
            </a:extLst>
          </p:cNvPr>
          <p:cNvSpPr/>
          <p:nvPr/>
        </p:nvSpPr>
        <p:spPr>
          <a:xfrm rot="10524313">
            <a:off x="9029413" y="42231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32DF177F-68B7-C943-9598-F5CD4E2DFF90}"/>
              </a:ext>
            </a:extLst>
          </p:cNvPr>
          <p:cNvSpPr/>
          <p:nvPr/>
        </p:nvSpPr>
        <p:spPr>
          <a:xfrm rot="10524313">
            <a:off x="8811449" y="31158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308EABB2-2783-DF49-AC8D-25BB94909B03}"/>
              </a:ext>
            </a:extLst>
          </p:cNvPr>
          <p:cNvSpPr/>
          <p:nvPr/>
        </p:nvSpPr>
        <p:spPr>
          <a:xfrm rot="10524313">
            <a:off x="9330669" y="351432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CEE9CA32-0D27-7F4C-8D85-406CA5D2F295}"/>
              </a:ext>
            </a:extLst>
          </p:cNvPr>
          <p:cNvSpPr/>
          <p:nvPr/>
        </p:nvSpPr>
        <p:spPr>
          <a:xfrm rot="10524313">
            <a:off x="9089042" y="39466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41D57028-1F27-3B4B-87D1-238E69E19D9A}"/>
              </a:ext>
            </a:extLst>
          </p:cNvPr>
          <p:cNvSpPr/>
          <p:nvPr/>
        </p:nvSpPr>
        <p:spPr>
          <a:xfrm rot="10524313">
            <a:off x="8716716" y="30751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119C3C7-E5D9-494F-B776-C68D984896D5}"/>
              </a:ext>
            </a:extLst>
          </p:cNvPr>
          <p:cNvSpPr/>
          <p:nvPr/>
        </p:nvSpPr>
        <p:spPr>
          <a:xfrm rot="10524313">
            <a:off x="9622446" y="319555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F54841B9-ED9B-CC45-9D05-425E172A83BF}"/>
              </a:ext>
            </a:extLst>
          </p:cNvPr>
          <p:cNvSpPr/>
          <p:nvPr/>
        </p:nvSpPr>
        <p:spPr>
          <a:xfrm rot="10524313">
            <a:off x="9546242" y="44038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FD04D336-E9D2-F549-92DC-B477D1516D45}"/>
              </a:ext>
            </a:extLst>
          </p:cNvPr>
          <p:cNvSpPr/>
          <p:nvPr/>
        </p:nvSpPr>
        <p:spPr>
          <a:xfrm rot="10524313">
            <a:off x="9328278" y="32965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ED0ECFC4-F397-3B49-A65F-E583EB44C276}"/>
              </a:ext>
            </a:extLst>
          </p:cNvPr>
          <p:cNvSpPr/>
          <p:nvPr/>
        </p:nvSpPr>
        <p:spPr>
          <a:xfrm rot="10524313">
            <a:off x="9847498" y="36950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6F5A3167-8F15-0A46-94C3-4FF733884FDE}"/>
              </a:ext>
            </a:extLst>
          </p:cNvPr>
          <p:cNvSpPr/>
          <p:nvPr/>
        </p:nvSpPr>
        <p:spPr>
          <a:xfrm rot="10524313">
            <a:off x="9059461" y="33619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15A9680F-940D-7D40-9CFE-9000DFA28552}"/>
              </a:ext>
            </a:extLst>
          </p:cNvPr>
          <p:cNvSpPr/>
          <p:nvPr/>
        </p:nvSpPr>
        <p:spPr>
          <a:xfrm rot="10524313">
            <a:off x="8687135" y="249034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AB6CAC4B-5D9B-EC44-BF10-C2ABD5E19E82}"/>
              </a:ext>
            </a:extLst>
          </p:cNvPr>
          <p:cNvSpPr/>
          <p:nvPr/>
        </p:nvSpPr>
        <p:spPr>
          <a:xfrm rot="10524313">
            <a:off x="9592865" y="26107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D3F79881-1A02-CF48-BF0E-83DBF81E7FE5}"/>
              </a:ext>
            </a:extLst>
          </p:cNvPr>
          <p:cNvSpPr/>
          <p:nvPr/>
        </p:nvSpPr>
        <p:spPr>
          <a:xfrm rot="10524313">
            <a:off x="9516661" y="38191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90F87E7B-DCEE-2945-9761-B0F8F1775B63}"/>
              </a:ext>
            </a:extLst>
          </p:cNvPr>
          <p:cNvSpPr/>
          <p:nvPr/>
        </p:nvSpPr>
        <p:spPr>
          <a:xfrm rot="10524313">
            <a:off x="9298697" y="27118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1BB7A9CC-0118-1C44-8BCB-8995DA5C9E4F}"/>
              </a:ext>
            </a:extLst>
          </p:cNvPr>
          <p:cNvSpPr/>
          <p:nvPr/>
        </p:nvSpPr>
        <p:spPr>
          <a:xfrm rot="10524313">
            <a:off x="9817917" y="31102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F18DB358-82F2-B64D-9B97-10188E6CAD15}"/>
              </a:ext>
            </a:extLst>
          </p:cNvPr>
          <p:cNvSpPr/>
          <p:nvPr/>
        </p:nvSpPr>
        <p:spPr>
          <a:xfrm rot="10524313">
            <a:off x="9241442" y="40990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CDDE493A-6148-514F-9124-9F8FA91AD902}"/>
              </a:ext>
            </a:extLst>
          </p:cNvPr>
          <p:cNvSpPr/>
          <p:nvPr/>
        </p:nvSpPr>
        <p:spPr>
          <a:xfrm rot="10524313">
            <a:off x="8869116" y="32275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C20CD3E5-0A9B-B84C-BCCB-B1795FAAF301}"/>
              </a:ext>
            </a:extLst>
          </p:cNvPr>
          <p:cNvSpPr/>
          <p:nvPr/>
        </p:nvSpPr>
        <p:spPr>
          <a:xfrm rot="10524313">
            <a:off x="9774846" y="334795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0BEBACDF-B17C-5042-B945-FD3239C427BC}"/>
              </a:ext>
            </a:extLst>
          </p:cNvPr>
          <p:cNvSpPr/>
          <p:nvPr/>
        </p:nvSpPr>
        <p:spPr>
          <a:xfrm rot="10524313">
            <a:off x="9698642" y="45562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A5DD7146-C031-E446-9639-1AEFA4931FA8}"/>
              </a:ext>
            </a:extLst>
          </p:cNvPr>
          <p:cNvSpPr/>
          <p:nvPr/>
        </p:nvSpPr>
        <p:spPr>
          <a:xfrm rot="10524313">
            <a:off x="9480678" y="34489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19CBA51F-BAC1-E943-97B1-5A4BFBA2338D}"/>
              </a:ext>
            </a:extLst>
          </p:cNvPr>
          <p:cNvSpPr/>
          <p:nvPr/>
        </p:nvSpPr>
        <p:spPr>
          <a:xfrm rot="10524313">
            <a:off x="9999898" y="38474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E58E5782-7E6E-A142-AEE3-A37CB0961548}"/>
              </a:ext>
            </a:extLst>
          </p:cNvPr>
          <p:cNvSpPr/>
          <p:nvPr/>
        </p:nvSpPr>
        <p:spPr>
          <a:xfrm rot="10524313">
            <a:off x="9902425" y="31477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45A3F6D2-9E4B-7244-8EC3-38EC3CE24F68}"/>
              </a:ext>
            </a:extLst>
          </p:cNvPr>
          <p:cNvSpPr/>
          <p:nvPr/>
        </p:nvSpPr>
        <p:spPr>
          <a:xfrm rot="10524313">
            <a:off x="10435829" y="23966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39749237-A428-FA41-8521-A2CFD54FA431}"/>
              </a:ext>
            </a:extLst>
          </p:cNvPr>
          <p:cNvSpPr/>
          <p:nvPr/>
        </p:nvSpPr>
        <p:spPr>
          <a:xfrm rot="10524313">
            <a:off x="10359625" y="36049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FA291312-2CBF-0847-93DE-FBEB91A44777}"/>
              </a:ext>
            </a:extLst>
          </p:cNvPr>
          <p:cNvSpPr/>
          <p:nvPr/>
        </p:nvSpPr>
        <p:spPr>
          <a:xfrm rot="10524313">
            <a:off x="10141661" y="249766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58C8104C-1FD8-DC45-8313-8239BBD5E138}"/>
              </a:ext>
            </a:extLst>
          </p:cNvPr>
          <p:cNvSpPr/>
          <p:nvPr/>
        </p:nvSpPr>
        <p:spPr>
          <a:xfrm rot="10524313">
            <a:off x="10660881" y="289612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B8E4B421-3ADA-E14E-AC4C-5B4B659EB20F}"/>
              </a:ext>
            </a:extLst>
          </p:cNvPr>
          <p:cNvSpPr/>
          <p:nvPr/>
        </p:nvSpPr>
        <p:spPr>
          <a:xfrm rot="10524313">
            <a:off x="8447899" y="33568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05FB6252-7359-3C45-A41A-104F11B88ECA}"/>
              </a:ext>
            </a:extLst>
          </p:cNvPr>
          <p:cNvSpPr/>
          <p:nvPr/>
        </p:nvSpPr>
        <p:spPr>
          <a:xfrm rot="10524313">
            <a:off x="8075573" y="248531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E945A7F1-541E-D74E-A424-D07FFF1BAE62}"/>
              </a:ext>
            </a:extLst>
          </p:cNvPr>
          <p:cNvSpPr/>
          <p:nvPr/>
        </p:nvSpPr>
        <p:spPr>
          <a:xfrm rot="10524313">
            <a:off x="8981303" y="26057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B98F0F5B-FABB-3145-9C35-EE220492F2EF}"/>
              </a:ext>
            </a:extLst>
          </p:cNvPr>
          <p:cNvSpPr/>
          <p:nvPr/>
        </p:nvSpPr>
        <p:spPr>
          <a:xfrm rot="10524313">
            <a:off x="8905099" y="38140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47DBB6D3-DBCB-734D-86D3-3411E451FB02}"/>
              </a:ext>
            </a:extLst>
          </p:cNvPr>
          <p:cNvSpPr/>
          <p:nvPr/>
        </p:nvSpPr>
        <p:spPr>
          <a:xfrm rot="10524313">
            <a:off x="8687135" y="270679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085C1F97-B960-8844-9C39-757EA6D2B428}"/>
              </a:ext>
            </a:extLst>
          </p:cNvPr>
          <p:cNvSpPr/>
          <p:nvPr/>
        </p:nvSpPr>
        <p:spPr>
          <a:xfrm rot="10524313">
            <a:off x="9206355" y="31052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61FFE883-5158-AE4F-9118-279DD68CF5BE}"/>
              </a:ext>
            </a:extLst>
          </p:cNvPr>
          <p:cNvSpPr/>
          <p:nvPr/>
        </p:nvSpPr>
        <p:spPr>
          <a:xfrm rot="10524313">
            <a:off x="9284220" y="333474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3EE0BDBC-B3E4-EC47-889D-3FD038AFB55F}"/>
              </a:ext>
            </a:extLst>
          </p:cNvPr>
          <p:cNvSpPr/>
          <p:nvPr/>
        </p:nvSpPr>
        <p:spPr>
          <a:xfrm rot="10524313">
            <a:off x="8729372" y="35243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6427B928-C5F8-0A47-86C6-3DC551498135}"/>
              </a:ext>
            </a:extLst>
          </p:cNvPr>
          <p:cNvSpPr/>
          <p:nvPr/>
        </p:nvSpPr>
        <p:spPr>
          <a:xfrm rot="10524313">
            <a:off x="9546490" y="38121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19A87F43-A355-2048-B3A6-1380B8C5EA1A}"/>
              </a:ext>
            </a:extLst>
          </p:cNvPr>
          <p:cNvSpPr/>
          <p:nvPr/>
        </p:nvSpPr>
        <p:spPr>
          <a:xfrm rot="10524313">
            <a:off x="9847745" y="30547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7FE97DC1-D545-4444-A298-6898006E03BA}"/>
              </a:ext>
            </a:extLst>
          </p:cNvPr>
          <p:cNvSpPr/>
          <p:nvPr/>
        </p:nvSpPr>
        <p:spPr>
          <a:xfrm rot="10524313">
            <a:off x="8981197" y="27388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8AB3569E-3FC9-B24A-9EFB-E716A995C46C}"/>
              </a:ext>
            </a:extLst>
          </p:cNvPr>
          <p:cNvSpPr/>
          <p:nvPr/>
        </p:nvSpPr>
        <p:spPr>
          <a:xfrm rot="10524313">
            <a:off x="9245665" y="427009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2B1EC325-39F9-C249-8E91-C771564CDF2A}"/>
              </a:ext>
            </a:extLst>
          </p:cNvPr>
          <p:cNvSpPr/>
          <p:nvPr/>
        </p:nvSpPr>
        <p:spPr>
          <a:xfrm rot="10524313">
            <a:off x="8873339" y="339851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1DDF4F3E-0EEC-1A44-B91B-827927B0A82C}"/>
              </a:ext>
            </a:extLst>
          </p:cNvPr>
          <p:cNvSpPr/>
          <p:nvPr/>
        </p:nvSpPr>
        <p:spPr>
          <a:xfrm rot="10524313">
            <a:off x="9779069" y="35189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2A53EF5B-AE0B-5D44-9DF7-36FEF17B46C1}"/>
              </a:ext>
            </a:extLst>
          </p:cNvPr>
          <p:cNvSpPr/>
          <p:nvPr/>
        </p:nvSpPr>
        <p:spPr>
          <a:xfrm rot="10524313">
            <a:off x="9702865" y="472729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78C235BF-7AF6-AD40-894E-B269AE054F8D}"/>
              </a:ext>
            </a:extLst>
          </p:cNvPr>
          <p:cNvSpPr/>
          <p:nvPr/>
        </p:nvSpPr>
        <p:spPr>
          <a:xfrm rot="10524313">
            <a:off x="9484901" y="36199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1B849FAB-BDA9-3249-9194-83DDC32F1440}"/>
              </a:ext>
            </a:extLst>
          </p:cNvPr>
          <p:cNvSpPr/>
          <p:nvPr/>
        </p:nvSpPr>
        <p:spPr>
          <a:xfrm rot="10524313">
            <a:off x="10004121" y="40184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64DA38F1-BCD9-5E46-A2E8-5821BB5479C8}"/>
              </a:ext>
            </a:extLst>
          </p:cNvPr>
          <p:cNvSpPr/>
          <p:nvPr/>
        </p:nvSpPr>
        <p:spPr>
          <a:xfrm rot="10524313">
            <a:off x="9216084" y="36853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94B7F94A-8795-0C46-A73F-007D0D0389E8}"/>
              </a:ext>
            </a:extLst>
          </p:cNvPr>
          <p:cNvSpPr/>
          <p:nvPr/>
        </p:nvSpPr>
        <p:spPr>
          <a:xfrm rot="10524313">
            <a:off x="8843758" y="281374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366C9C27-B48F-9F48-8340-99A30790CB36}"/>
              </a:ext>
            </a:extLst>
          </p:cNvPr>
          <p:cNvSpPr/>
          <p:nvPr/>
        </p:nvSpPr>
        <p:spPr>
          <a:xfrm rot="10524313">
            <a:off x="9749488" y="293419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47313196-D836-8B44-9059-AB16B83B0D03}"/>
              </a:ext>
            </a:extLst>
          </p:cNvPr>
          <p:cNvSpPr/>
          <p:nvPr/>
        </p:nvSpPr>
        <p:spPr>
          <a:xfrm rot="10524313">
            <a:off x="9673284" y="41425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2A38ECE0-7A83-134B-8758-5339232D6A76}"/>
              </a:ext>
            </a:extLst>
          </p:cNvPr>
          <p:cNvSpPr/>
          <p:nvPr/>
        </p:nvSpPr>
        <p:spPr>
          <a:xfrm rot="10524313">
            <a:off x="9455320" y="30352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531CEAD8-E22C-194C-AEE3-ADBFB53DD4A6}"/>
              </a:ext>
            </a:extLst>
          </p:cNvPr>
          <p:cNvSpPr/>
          <p:nvPr/>
        </p:nvSpPr>
        <p:spPr>
          <a:xfrm rot="10524313">
            <a:off x="9974540" y="343369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30FCDA04-56D0-C04B-AAB9-38DDAD0259D2}"/>
              </a:ext>
            </a:extLst>
          </p:cNvPr>
          <p:cNvSpPr/>
          <p:nvPr/>
        </p:nvSpPr>
        <p:spPr>
          <a:xfrm rot="10524313">
            <a:off x="9398065" y="442249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8A58A553-0D7A-6F40-B604-B41A8148A619}"/>
              </a:ext>
            </a:extLst>
          </p:cNvPr>
          <p:cNvSpPr/>
          <p:nvPr/>
        </p:nvSpPr>
        <p:spPr>
          <a:xfrm rot="10524313">
            <a:off x="9025739" y="355091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10BC14BE-807D-644F-8C44-618AB8F5375A}"/>
              </a:ext>
            </a:extLst>
          </p:cNvPr>
          <p:cNvSpPr/>
          <p:nvPr/>
        </p:nvSpPr>
        <p:spPr>
          <a:xfrm rot="10524313">
            <a:off x="9931469" y="36713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50EBEE97-F1B0-CF47-A5C1-9CFEDF7012E7}"/>
              </a:ext>
            </a:extLst>
          </p:cNvPr>
          <p:cNvSpPr/>
          <p:nvPr/>
        </p:nvSpPr>
        <p:spPr>
          <a:xfrm rot="10524313">
            <a:off x="9855265" y="487969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4CFE1299-F814-624A-AC52-5A618162EB42}"/>
              </a:ext>
            </a:extLst>
          </p:cNvPr>
          <p:cNvSpPr/>
          <p:nvPr/>
        </p:nvSpPr>
        <p:spPr>
          <a:xfrm rot="10524313">
            <a:off x="9637301" y="37723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9DDDB853-C18D-9D47-B26E-9F34FC5BD1EB}"/>
              </a:ext>
            </a:extLst>
          </p:cNvPr>
          <p:cNvSpPr/>
          <p:nvPr/>
        </p:nvSpPr>
        <p:spPr>
          <a:xfrm rot="10524313">
            <a:off x="10156521" y="41708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8EE65740-7E77-D645-9030-7C150BCBB3DB}"/>
              </a:ext>
            </a:extLst>
          </p:cNvPr>
          <p:cNvSpPr/>
          <p:nvPr/>
        </p:nvSpPr>
        <p:spPr>
          <a:xfrm rot="10524313">
            <a:off x="10059048" y="34711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DF5EFFEF-5813-E743-8F5F-C1D57F8A0A7C}"/>
              </a:ext>
            </a:extLst>
          </p:cNvPr>
          <p:cNvSpPr/>
          <p:nvPr/>
        </p:nvSpPr>
        <p:spPr>
          <a:xfrm rot="10524313">
            <a:off x="9686722" y="259958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994178A6-43B3-6345-A537-E675246E1413}"/>
              </a:ext>
            </a:extLst>
          </p:cNvPr>
          <p:cNvSpPr/>
          <p:nvPr/>
        </p:nvSpPr>
        <p:spPr>
          <a:xfrm rot="10524313">
            <a:off x="10592452" y="27200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6C8F96AE-12D6-9C40-991C-361263FF176E}"/>
              </a:ext>
            </a:extLst>
          </p:cNvPr>
          <p:cNvSpPr/>
          <p:nvPr/>
        </p:nvSpPr>
        <p:spPr>
          <a:xfrm rot="10524313">
            <a:off x="10516248" y="39283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EC7C1F36-0A5D-604B-90B7-329FBB31E399}"/>
              </a:ext>
            </a:extLst>
          </p:cNvPr>
          <p:cNvSpPr/>
          <p:nvPr/>
        </p:nvSpPr>
        <p:spPr>
          <a:xfrm rot="10524313">
            <a:off x="10298284" y="28210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B555315D-1525-A045-97C6-05C5695F8D1F}"/>
              </a:ext>
            </a:extLst>
          </p:cNvPr>
          <p:cNvSpPr/>
          <p:nvPr/>
        </p:nvSpPr>
        <p:spPr>
          <a:xfrm rot="10524313">
            <a:off x="10817504" y="321953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FECA3C79-F120-AA4A-AAD9-79F8EA2C9EE6}"/>
              </a:ext>
            </a:extLst>
          </p:cNvPr>
          <p:cNvSpPr/>
          <p:nvPr/>
        </p:nvSpPr>
        <p:spPr>
          <a:xfrm rot="10524313">
            <a:off x="8604522" y="36803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0DE21753-EA4F-3E4C-B4FA-D053B177DF0C}"/>
              </a:ext>
            </a:extLst>
          </p:cNvPr>
          <p:cNvSpPr/>
          <p:nvPr/>
        </p:nvSpPr>
        <p:spPr>
          <a:xfrm rot="10524313">
            <a:off x="8232196" y="28087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C4420E3B-BFAD-A34F-9029-E123F90CCE71}"/>
              </a:ext>
            </a:extLst>
          </p:cNvPr>
          <p:cNvSpPr/>
          <p:nvPr/>
        </p:nvSpPr>
        <p:spPr>
          <a:xfrm rot="10524313">
            <a:off x="9137926" y="29291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9A3638F2-8129-AB49-930A-B2B567FF91BC}"/>
              </a:ext>
            </a:extLst>
          </p:cNvPr>
          <p:cNvSpPr/>
          <p:nvPr/>
        </p:nvSpPr>
        <p:spPr>
          <a:xfrm rot="10524313">
            <a:off x="9061722" y="41375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363D2204-4343-284B-8CF8-F1C403EE192B}"/>
              </a:ext>
            </a:extLst>
          </p:cNvPr>
          <p:cNvSpPr/>
          <p:nvPr/>
        </p:nvSpPr>
        <p:spPr>
          <a:xfrm rot="10524313">
            <a:off x="8843758" y="303020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8B25D6D7-F3F9-3C4C-AB4F-EC7633E26B70}"/>
              </a:ext>
            </a:extLst>
          </p:cNvPr>
          <p:cNvSpPr/>
          <p:nvPr/>
        </p:nvSpPr>
        <p:spPr>
          <a:xfrm rot="10524313">
            <a:off x="9362978" y="342866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2EE524D0-CD65-094A-BA4B-33958A40FAE8}"/>
              </a:ext>
            </a:extLst>
          </p:cNvPr>
          <p:cNvSpPr/>
          <p:nvPr/>
        </p:nvSpPr>
        <p:spPr>
          <a:xfrm rot="10524313">
            <a:off x="9121351" y="38610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7052F397-1603-CE48-A383-07908770C68D}"/>
              </a:ext>
            </a:extLst>
          </p:cNvPr>
          <p:cNvSpPr/>
          <p:nvPr/>
        </p:nvSpPr>
        <p:spPr>
          <a:xfrm rot="10524313">
            <a:off x="8749025" y="298945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0595E881-E3BD-6549-A8A3-0A8817F9FF85}"/>
              </a:ext>
            </a:extLst>
          </p:cNvPr>
          <p:cNvSpPr/>
          <p:nvPr/>
        </p:nvSpPr>
        <p:spPr>
          <a:xfrm rot="10524313">
            <a:off x="9654755" y="31098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2179C98E-63D1-F042-8A96-38AD315D96BA}"/>
              </a:ext>
            </a:extLst>
          </p:cNvPr>
          <p:cNvSpPr/>
          <p:nvPr/>
        </p:nvSpPr>
        <p:spPr>
          <a:xfrm rot="10524313">
            <a:off x="9578551" y="43182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9A499359-C399-884D-8BDE-894C85674F87}"/>
              </a:ext>
            </a:extLst>
          </p:cNvPr>
          <p:cNvSpPr/>
          <p:nvPr/>
        </p:nvSpPr>
        <p:spPr>
          <a:xfrm rot="10524313">
            <a:off x="9360587" y="321093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5F02A46D-67C6-8545-ABFE-B407A09E5D92}"/>
              </a:ext>
            </a:extLst>
          </p:cNvPr>
          <p:cNvSpPr/>
          <p:nvPr/>
        </p:nvSpPr>
        <p:spPr>
          <a:xfrm rot="10524313">
            <a:off x="9879807" y="36093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526006B9-65A2-F245-A6E6-43808C587322}"/>
              </a:ext>
            </a:extLst>
          </p:cNvPr>
          <p:cNvSpPr/>
          <p:nvPr/>
        </p:nvSpPr>
        <p:spPr>
          <a:xfrm rot="10524313">
            <a:off x="9091770" y="32762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4716C352-54B4-0244-B8BA-EAC6628497E5}"/>
              </a:ext>
            </a:extLst>
          </p:cNvPr>
          <p:cNvSpPr/>
          <p:nvPr/>
        </p:nvSpPr>
        <p:spPr>
          <a:xfrm rot="10524313">
            <a:off x="8719444" y="240468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C22816C4-A474-F74A-B471-DDC004A795BE}"/>
              </a:ext>
            </a:extLst>
          </p:cNvPr>
          <p:cNvSpPr/>
          <p:nvPr/>
        </p:nvSpPr>
        <p:spPr>
          <a:xfrm rot="10524313">
            <a:off x="9625174" y="25251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43931F27-C587-5646-BC70-B13C138406A8}"/>
              </a:ext>
            </a:extLst>
          </p:cNvPr>
          <p:cNvSpPr/>
          <p:nvPr/>
        </p:nvSpPr>
        <p:spPr>
          <a:xfrm rot="10524313">
            <a:off x="9548970" y="37334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EBE906E4-BD60-0A4B-95D8-C02C9454D76E}"/>
              </a:ext>
            </a:extLst>
          </p:cNvPr>
          <p:cNvSpPr/>
          <p:nvPr/>
        </p:nvSpPr>
        <p:spPr>
          <a:xfrm rot="10524313">
            <a:off x="9331006" y="262617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50EEDA8-BBED-FF44-8617-6AB7A840D967}"/>
              </a:ext>
            </a:extLst>
          </p:cNvPr>
          <p:cNvSpPr/>
          <p:nvPr/>
        </p:nvSpPr>
        <p:spPr>
          <a:xfrm rot="10524313">
            <a:off x="9850226" y="30246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DC83317A-1CF4-C844-9870-4183151F7537}"/>
              </a:ext>
            </a:extLst>
          </p:cNvPr>
          <p:cNvSpPr/>
          <p:nvPr/>
        </p:nvSpPr>
        <p:spPr>
          <a:xfrm rot="10524313">
            <a:off x="9273751" y="40134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F41B0E5D-01C5-144A-AE9E-9576F1195711}"/>
              </a:ext>
            </a:extLst>
          </p:cNvPr>
          <p:cNvSpPr/>
          <p:nvPr/>
        </p:nvSpPr>
        <p:spPr>
          <a:xfrm rot="10524313">
            <a:off x="8901425" y="314185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005B62E1-DD79-C643-8519-373D921180FA}"/>
              </a:ext>
            </a:extLst>
          </p:cNvPr>
          <p:cNvSpPr/>
          <p:nvPr/>
        </p:nvSpPr>
        <p:spPr>
          <a:xfrm rot="10524313">
            <a:off x="9807155" y="32622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DDD29E74-5547-F54D-9B60-06936E83DDFC}"/>
              </a:ext>
            </a:extLst>
          </p:cNvPr>
          <p:cNvSpPr/>
          <p:nvPr/>
        </p:nvSpPr>
        <p:spPr>
          <a:xfrm rot="10524313">
            <a:off x="9730951" y="44706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0E05A4AF-AB1B-7B4E-8A72-1D6480181E1B}"/>
              </a:ext>
            </a:extLst>
          </p:cNvPr>
          <p:cNvSpPr/>
          <p:nvPr/>
        </p:nvSpPr>
        <p:spPr>
          <a:xfrm rot="10524313">
            <a:off x="9512987" y="336333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50AEEDFA-35EA-4441-84AA-41C2DD689180}"/>
              </a:ext>
            </a:extLst>
          </p:cNvPr>
          <p:cNvSpPr/>
          <p:nvPr/>
        </p:nvSpPr>
        <p:spPr>
          <a:xfrm rot="10524313">
            <a:off x="10032207" y="37617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D9476646-A2B6-CD43-AF43-5F5BC3DF9956}"/>
              </a:ext>
            </a:extLst>
          </p:cNvPr>
          <p:cNvSpPr/>
          <p:nvPr/>
        </p:nvSpPr>
        <p:spPr>
          <a:xfrm rot="10524313">
            <a:off x="9934734" y="306210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799C338F-AFDD-C54B-86F7-1279E7A748A1}"/>
              </a:ext>
            </a:extLst>
          </p:cNvPr>
          <p:cNvSpPr/>
          <p:nvPr/>
        </p:nvSpPr>
        <p:spPr>
          <a:xfrm rot="10524313">
            <a:off x="9562408" y="219052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AD046641-2AF5-1C47-B74B-CA743CC59247}"/>
              </a:ext>
            </a:extLst>
          </p:cNvPr>
          <p:cNvSpPr/>
          <p:nvPr/>
        </p:nvSpPr>
        <p:spPr>
          <a:xfrm rot="10524313">
            <a:off x="10468138" y="23109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BF9AE02F-0EE9-3845-89D3-2430FD5D29B5}"/>
              </a:ext>
            </a:extLst>
          </p:cNvPr>
          <p:cNvSpPr/>
          <p:nvPr/>
        </p:nvSpPr>
        <p:spPr>
          <a:xfrm rot="10524313">
            <a:off x="10391934" y="351930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7B98661E-0055-8743-BFAF-704DAEC60E43}"/>
              </a:ext>
            </a:extLst>
          </p:cNvPr>
          <p:cNvSpPr/>
          <p:nvPr/>
        </p:nvSpPr>
        <p:spPr>
          <a:xfrm rot="10524313">
            <a:off x="10173970" y="241200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81FEF847-52DB-E44A-9543-D5009A5EC5DC}"/>
              </a:ext>
            </a:extLst>
          </p:cNvPr>
          <p:cNvSpPr/>
          <p:nvPr/>
        </p:nvSpPr>
        <p:spPr>
          <a:xfrm rot="10524313">
            <a:off x="10693190" y="28104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4F399CB5-387A-1B47-998C-F5F8176915BF}"/>
              </a:ext>
            </a:extLst>
          </p:cNvPr>
          <p:cNvSpPr/>
          <p:nvPr/>
        </p:nvSpPr>
        <p:spPr>
          <a:xfrm rot="10524313">
            <a:off x="8480208" y="327124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F6A9F80B-1032-AE4E-B280-7A8E92E19980}"/>
              </a:ext>
            </a:extLst>
          </p:cNvPr>
          <p:cNvSpPr/>
          <p:nvPr/>
        </p:nvSpPr>
        <p:spPr>
          <a:xfrm rot="10524313">
            <a:off x="8107882" y="23996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D64ABA9B-7F30-204C-A2AA-87B0B9B2D357}"/>
              </a:ext>
            </a:extLst>
          </p:cNvPr>
          <p:cNvSpPr/>
          <p:nvPr/>
        </p:nvSpPr>
        <p:spPr>
          <a:xfrm rot="10524313">
            <a:off x="9013612" y="25201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83B90AC8-8FD1-3D4B-9DA2-8F254DA76D1F}"/>
              </a:ext>
            </a:extLst>
          </p:cNvPr>
          <p:cNvSpPr/>
          <p:nvPr/>
        </p:nvSpPr>
        <p:spPr>
          <a:xfrm rot="10524313">
            <a:off x="8937408" y="372844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B5B9B024-3ECC-7443-A84E-12C716DD2D61}"/>
              </a:ext>
            </a:extLst>
          </p:cNvPr>
          <p:cNvSpPr/>
          <p:nvPr/>
        </p:nvSpPr>
        <p:spPr>
          <a:xfrm rot="10524313">
            <a:off x="8719444" y="262114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B27E6F5F-5FD5-B343-8A82-CDB076C88185}"/>
              </a:ext>
            </a:extLst>
          </p:cNvPr>
          <p:cNvSpPr/>
          <p:nvPr/>
        </p:nvSpPr>
        <p:spPr>
          <a:xfrm rot="10524313">
            <a:off x="9238664" y="301960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5DD7F6B7-68C3-454B-B4A4-5C6C5FBF5953}"/>
              </a:ext>
            </a:extLst>
          </p:cNvPr>
          <p:cNvSpPr/>
          <p:nvPr/>
        </p:nvSpPr>
        <p:spPr>
          <a:xfrm rot="10524313">
            <a:off x="8745402" y="447411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D89AF85E-3328-0D45-B482-732020EEE889}"/>
              </a:ext>
            </a:extLst>
          </p:cNvPr>
          <p:cNvSpPr/>
          <p:nvPr/>
        </p:nvSpPr>
        <p:spPr>
          <a:xfrm rot="10524313">
            <a:off x="8373076" y="36025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A92F3FF7-02F2-1548-A37F-E5B91445B7D4}"/>
              </a:ext>
            </a:extLst>
          </p:cNvPr>
          <p:cNvSpPr/>
          <p:nvPr/>
        </p:nvSpPr>
        <p:spPr>
          <a:xfrm rot="10524313">
            <a:off x="9278806" y="372298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E4103593-1101-6347-B968-84280C672D9C}"/>
              </a:ext>
            </a:extLst>
          </p:cNvPr>
          <p:cNvSpPr/>
          <p:nvPr/>
        </p:nvSpPr>
        <p:spPr>
          <a:xfrm rot="10524313">
            <a:off x="9202602" y="493131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B086F847-FE8D-DB46-B7A8-2BCC6CD14ED5}"/>
              </a:ext>
            </a:extLst>
          </p:cNvPr>
          <p:cNvSpPr/>
          <p:nvPr/>
        </p:nvSpPr>
        <p:spPr>
          <a:xfrm rot="10524313">
            <a:off x="8984638" y="38240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228F0D74-08A4-8443-8F66-84637FF90426}"/>
              </a:ext>
            </a:extLst>
          </p:cNvPr>
          <p:cNvSpPr/>
          <p:nvPr/>
        </p:nvSpPr>
        <p:spPr>
          <a:xfrm rot="10524313">
            <a:off x="9503858" y="422248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B708E1CB-F947-2E45-93DD-CC95D5074B4B}"/>
              </a:ext>
            </a:extLst>
          </p:cNvPr>
          <p:cNvSpPr/>
          <p:nvPr/>
        </p:nvSpPr>
        <p:spPr>
          <a:xfrm rot="10524313">
            <a:off x="8715821" y="38893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4A7A9EC1-167B-0446-9EB5-54CAAFAED824}"/>
              </a:ext>
            </a:extLst>
          </p:cNvPr>
          <p:cNvSpPr/>
          <p:nvPr/>
        </p:nvSpPr>
        <p:spPr>
          <a:xfrm rot="10524313">
            <a:off x="8343495" y="301777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5848778B-EF20-EE40-848B-E12B87CA0720}"/>
              </a:ext>
            </a:extLst>
          </p:cNvPr>
          <p:cNvSpPr/>
          <p:nvPr/>
        </p:nvSpPr>
        <p:spPr>
          <a:xfrm rot="10524313">
            <a:off x="9249225" y="313821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C298A318-F145-8049-AF8F-B9DED0C3D8CB}"/>
              </a:ext>
            </a:extLst>
          </p:cNvPr>
          <p:cNvSpPr/>
          <p:nvPr/>
        </p:nvSpPr>
        <p:spPr>
          <a:xfrm rot="10524313">
            <a:off x="9173021" y="43465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1B45580F-5DE9-A945-87FE-5E894A902EE9}"/>
              </a:ext>
            </a:extLst>
          </p:cNvPr>
          <p:cNvSpPr/>
          <p:nvPr/>
        </p:nvSpPr>
        <p:spPr>
          <a:xfrm rot="10524313">
            <a:off x="8955057" y="32392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4C83FCE-B000-EB40-93AF-2E3CA5A0C98F}"/>
              </a:ext>
            </a:extLst>
          </p:cNvPr>
          <p:cNvSpPr/>
          <p:nvPr/>
        </p:nvSpPr>
        <p:spPr>
          <a:xfrm rot="10524313">
            <a:off x="9474277" y="363771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9130C9BE-1184-F34B-B279-53BFACB9F214}"/>
              </a:ext>
            </a:extLst>
          </p:cNvPr>
          <p:cNvSpPr/>
          <p:nvPr/>
        </p:nvSpPr>
        <p:spPr>
          <a:xfrm rot="10524313">
            <a:off x="8897802" y="462651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926DDDF6-5D17-0E4C-A6D6-DDBE3C660582}"/>
              </a:ext>
            </a:extLst>
          </p:cNvPr>
          <p:cNvSpPr/>
          <p:nvPr/>
        </p:nvSpPr>
        <p:spPr>
          <a:xfrm rot="10524313">
            <a:off x="8525476" y="37549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33BC3DC9-F934-A144-B067-3270DD707E73}"/>
              </a:ext>
            </a:extLst>
          </p:cNvPr>
          <p:cNvSpPr/>
          <p:nvPr/>
        </p:nvSpPr>
        <p:spPr>
          <a:xfrm rot="10524313">
            <a:off x="9431206" y="387538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78BA2C9D-F2C0-8D44-83E9-52828C1DCA49}"/>
              </a:ext>
            </a:extLst>
          </p:cNvPr>
          <p:cNvSpPr/>
          <p:nvPr/>
        </p:nvSpPr>
        <p:spPr>
          <a:xfrm rot="10524313">
            <a:off x="9137038" y="39764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EDB0DE4F-3379-814F-9F78-B43AF1BA61D1}"/>
              </a:ext>
            </a:extLst>
          </p:cNvPr>
          <p:cNvSpPr/>
          <p:nvPr/>
        </p:nvSpPr>
        <p:spPr>
          <a:xfrm rot="10524313">
            <a:off x="9656258" y="437488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A2439C6A-005E-A54D-824C-18D601810D09}"/>
              </a:ext>
            </a:extLst>
          </p:cNvPr>
          <p:cNvSpPr/>
          <p:nvPr/>
        </p:nvSpPr>
        <p:spPr>
          <a:xfrm rot="10524313">
            <a:off x="9558785" y="36751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1748AD9E-A43B-7940-89F0-73558A537F23}"/>
              </a:ext>
            </a:extLst>
          </p:cNvPr>
          <p:cNvSpPr/>
          <p:nvPr/>
        </p:nvSpPr>
        <p:spPr>
          <a:xfrm rot="10524313">
            <a:off x="9186459" y="280360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C81BCF3A-F92D-1746-8465-33985C0AC1E4}"/>
              </a:ext>
            </a:extLst>
          </p:cNvPr>
          <p:cNvSpPr/>
          <p:nvPr/>
        </p:nvSpPr>
        <p:spPr>
          <a:xfrm rot="10524313">
            <a:off x="10092189" y="29240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B239B3AB-9BD7-2C4D-BA88-38A2057EE561}"/>
              </a:ext>
            </a:extLst>
          </p:cNvPr>
          <p:cNvSpPr/>
          <p:nvPr/>
        </p:nvSpPr>
        <p:spPr>
          <a:xfrm rot="10524313">
            <a:off x="10015985" y="41323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43A2351A-2742-4341-B400-D7CD00C41CF5}"/>
              </a:ext>
            </a:extLst>
          </p:cNvPr>
          <p:cNvSpPr/>
          <p:nvPr/>
        </p:nvSpPr>
        <p:spPr>
          <a:xfrm rot="10524313">
            <a:off x="9798021" y="30250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F83095EB-A802-D44A-BC5B-B59842348A15}"/>
              </a:ext>
            </a:extLst>
          </p:cNvPr>
          <p:cNvSpPr/>
          <p:nvPr/>
        </p:nvSpPr>
        <p:spPr>
          <a:xfrm rot="10524313">
            <a:off x="10317241" y="342355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FFFE2136-B240-ED44-BA29-3C8F7050CF5C}"/>
              </a:ext>
            </a:extLst>
          </p:cNvPr>
          <p:cNvSpPr/>
          <p:nvPr/>
        </p:nvSpPr>
        <p:spPr>
          <a:xfrm rot="10524313">
            <a:off x="8104259" y="38843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0D1CB721-5BA1-3444-AB34-319E492AF654}"/>
              </a:ext>
            </a:extLst>
          </p:cNvPr>
          <p:cNvSpPr/>
          <p:nvPr/>
        </p:nvSpPr>
        <p:spPr>
          <a:xfrm rot="10524313">
            <a:off x="7731933" y="301274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45D8A30A-D8C0-2845-A593-93E5D6F7AFC5}"/>
              </a:ext>
            </a:extLst>
          </p:cNvPr>
          <p:cNvSpPr/>
          <p:nvPr/>
        </p:nvSpPr>
        <p:spPr>
          <a:xfrm rot="10524313">
            <a:off x="8637663" y="31331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143E8D4A-2213-6B4C-A548-7CC0B0694634}"/>
              </a:ext>
            </a:extLst>
          </p:cNvPr>
          <p:cNvSpPr/>
          <p:nvPr/>
        </p:nvSpPr>
        <p:spPr>
          <a:xfrm rot="10524313">
            <a:off x="8561459" y="43415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D6762FD2-7472-C440-9BD6-B302F2515FD9}"/>
              </a:ext>
            </a:extLst>
          </p:cNvPr>
          <p:cNvSpPr/>
          <p:nvPr/>
        </p:nvSpPr>
        <p:spPr>
          <a:xfrm rot="10524313">
            <a:off x="8343495" y="32342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AE4CBFAE-D714-254B-9B3B-8E4B547339E8}"/>
              </a:ext>
            </a:extLst>
          </p:cNvPr>
          <p:cNvSpPr/>
          <p:nvPr/>
        </p:nvSpPr>
        <p:spPr>
          <a:xfrm rot="10524313">
            <a:off x="8862715" y="36326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3E328A95-A213-0843-BFF9-9801630014F7}"/>
              </a:ext>
            </a:extLst>
          </p:cNvPr>
          <p:cNvSpPr/>
          <p:nvPr/>
        </p:nvSpPr>
        <p:spPr>
          <a:xfrm rot="10524313">
            <a:off x="8621088" y="40650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0A38A9C4-7A64-3C4F-A9B7-1EA50FA12CF8}"/>
              </a:ext>
            </a:extLst>
          </p:cNvPr>
          <p:cNvSpPr/>
          <p:nvPr/>
        </p:nvSpPr>
        <p:spPr>
          <a:xfrm rot="10524313">
            <a:off x="8248762" y="31934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id="{D792995E-2D5C-B94F-B364-615631911AC2}"/>
              </a:ext>
            </a:extLst>
          </p:cNvPr>
          <p:cNvSpPr/>
          <p:nvPr/>
        </p:nvSpPr>
        <p:spPr>
          <a:xfrm rot="10524313">
            <a:off x="9154492" y="331392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7A553021-D8E8-C44D-A71D-640D8872E8C8}"/>
              </a:ext>
            </a:extLst>
          </p:cNvPr>
          <p:cNvSpPr/>
          <p:nvPr/>
        </p:nvSpPr>
        <p:spPr>
          <a:xfrm rot="10524313">
            <a:off x="9078288" y="45222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4CB1AB7E-6BBD-C442-9FFD-7F8CD72CB045}"/>
              </a:ext>
            </a:extLst>
          </p:cNvPr>
          <p:cNvSpPr/>
          <p:nvPr/>
        </p:nvSpPr>
        <p:spPr>
          <a:xfrm rot="10524313">
            <a:off x="8860324" y="34149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3F4B0527-5430-0348-A608-08F7217F857E}"/>
              </a:ext>
            </a:extLst>
          </p:cNvPr>
          <p:cNvSpPr/>
          <p:nvPr/>
        </p:nvSpPr>
        <p:spPr>
          <a:xfrm rot="10524313">
            <a:off x="9379544" y="38134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08D98D4E-0B62-6441-A8A2-AD7E5BAF64D9}"/>
              </a:ext>
            </a:extLst>
          </p:cNvPr>
          <p:cNvSpPr/>
          <p:nvPr/>
        </p:nvSpPr>
        <p:spPr>
          <a:xfrm rot="10524313">
            <a:off x="8591507" y="34802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50B42A03-9229-6042-B3A5-B6830918734E}"/>
              </a:ext>
            </a:extLst>
          </p:cNvPr>
          <p:cNvSpPr/>
          <p:nvPr/>
        </p:nvSpPr>
        <p:spPr>
          <a:xfrm rot="10524313">
            <a:off x="8219181" y="260871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6B297937-AA6E-1743-9B48-95072E88D916}"/>
              </a:ext>
            </a:extLst>
          </p:cNvPr>
          <p:cNvSpPr/>
          <p:nvPr/>
        </p:nvSpPr>
        <p:spPr>
          <a:xfrm rot="10524313">
            <a:off x="9124911" y="27291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8D9C89B8-94DD-394F-81FB-51BB330BD4A3}"/>
              </a:ext>
            </a:extLst>
          </p:cNvPr>
          <p:cNvSpPr/>
          <p:nvPr/>
        </p:nvSpPr>
        <p:spPr>
          <a:xfrm rot="10524313">
            <a:off x="9048707" y="39374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9CF0571A-51AA-F842-B2AC-618D736C6D0F}"/>
              </a:ext>
            </a:extLst>
          </p:cNvPr>
          <p:cNvSpPr/>
          <p:nvPr/>
        </p:nvSpPr>
        <p:spPr>
          <a:xfrm rot="10524313">
            <a:off x="8830743" y="283019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9D87498C-85BD-D44A-96BF-8FECF4FBF49B}"/>
              </a:ext>
            </a:extLst>
          </p:cNvPr>
          <p:cNvSpPr/>
          <p:nvPr/>
        </p:nvSpPr>
        <p:spPr>
          <a:xfrm rot="10524313">
            <a:off x="9349963" y="32286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1CCD0806-B23D-1949-B488-3D510112D661}"/>
              </a:ext>
            </a:extLst>
          </p:cNvPr>
          <p:cNvSpPr/>
          <p:nvPr/>
        </p:nvSpPr>
        <p:spPr>
          <a:xfrm rot="10524313">
            <a:off x="8773488" y="42174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6D2E23B6-8EB0-C546-847C-4C7FDBB4586A}"/>
              </a:ext>
            </a:extLst>
          </p:cNvPr>
          <p:cNvSpPr/>
          <p:nvPr/>
        </p:nvSpPr>
        <p:spPr>
          <a:xfrm rot="10524313">
            <a:off x="8401162" y="33458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A6B59330-2120-8446-B37D-9F77784EA5B7}"/>
              </a:ext>
            </a:extLst>
          </p:cNvPr>
          <p:cNvSpPr/>
          <p:nvPr/>
        </p:nvSpPr>
        <p:spPr>
          <a:xfrm rot="10524313">
            <a:off x="9306892" y="346632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1080C189-1AC5-2045-B0B0-C0544B57C016}"/>
              </a:ext>
            </a:extLst>
          </p:cNvPr>
          <p:cNvSpPr/>
          <p:nvPr/>
        </p:nvSpPr>
        <p:spPr>
          <a:xfrm rot="10524313">
            <a:off x="9230688" y="46746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id="{67B1EDED-6EA1-4C42-BFF5-8891F38F491C}"/>
              </a:ext>
            </a:extLst>
          </p:cNvPr>
          <p:cNvSpPr/>
          <p:nvPr/>
        </p:nvSpPr>
        <p:spPr>
          <a:xfrm rot="10524313">
            <a:off x="9012724" y="356735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B9BC40B6-AEFA-254D-9401-8EF191BBDF97}"/>
              </a:ext>
            </a:extLst>
          </p:cNvPr>
          <p:cNvSpPr/>
          <p:nvPr/>
        </p:nvSpPr>
        <p:spPr>
          <a:xfrm rot="10524313">
            <a:off x="9531944" y="39658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28556D74-6371-5744-953C-E68800F4AE18}"/>
              </a:ext>
            </a:extLst>
          </p:cNvPr>
          <p:cNvSpPr/>
          <p:nvPr/>
        </p:nvSpPr>
        <p:spPr>
          <a:xfrm rot="10524313">
            <a:off x="9434471" y="32661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E347ECFA-D438-8D4D-ABC2-E5651BFE7B29}"/>
              </a:ext>
            </a:extLst>
          </p:cNvPr>
          <p:cNvSpPr/>
          <p:nvPr/>
        </p:nvSpPr>
        <p:spPr>
          <a:xfrm rot="10524313">
            <a:off x="9967875" y="25149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D1912930-0E56-3A46-BB01-FFA65C29D8F4}"/>
              </a:ext>
            </a:extLst>
          </p:cNvPr>
          <p:cNvSpPr/>
          <p:nvPr/>
        </p:nvSpPr>
        <p:spPr>
          <a:xfrm rot="10524313">
            <a:off x="9891671" y="37233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1D863434-748F-F842-BDFC-A271259FD6E9}"/>
              </a:ext>
            </a:extLst>
          </p:cNvPr>
          <p:cNvSpPr/>
          <p:nvPr/>
        </p:nvSpPr>
        <p:spPr>
          <a:xfrm rot="10524313">
            <a:off x="9673707" y="26160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3A3D5CFE-3FED-494D-A838-B52AB84A7CBC}"/>
              </a:ext>
            </a:extLst>
          </p:cNvPr>
          <p:cNvSpPr/>
          <p:nvPr/>
        </p:nvSpPr>
        <p:spPr>
          <a:xfrm rot="10524313">
            <a:off x="10192927" y="30144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id="{BE764E30-F78A-1041-A068-4FA515380471}"/>
              </a:ext>
            </a:extLst>
          </p:cNvPr>
          <p:cNvSpPr/>
          <p:nvPr/>
        </p:nvSpPr>
        <p:spPr>
          <a:xfrm rot="10524313">
            <a:off x="7979945" y="347526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id="{AF61FAA6-B716-1149-8A73-9265B76CC3C8}"/>
              </a:ext>
            </a:extLst>
          </p:cNvPr>
          <p:cNvSpPr/>
          <p:nvPr/>
        </p:nvSpPr>
        <p:spPr>
          <a:xfrm rot="10524313">
            <a:off x="7607619" y="260368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77ADBAF8-2655-CC47-B16A-4864A0E5D7F5}"/>
              </a:ext>
            </a:extLst>
          </p:cNvPr>
          <p:cNvSpPr/>
          <p:nvPr/>
        </p:nvSpPr>
        <p:spPr>
          <a:xfrm rot="10524313">
            <a:off x="8513349" y="27241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02547A90-0444-FD4E-9C96-E1DA62E0727F}"/>
              </a:ext>
            </a:extLst>
          </p:cNvPr>
          <p:cNvSpPr/>
          <p:nvPr/>
        </p:nvSpPr>
        <p:spPr>
          <a:xfrm rot="10524313">
            <a:off x="8437145" y="393246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id="{17F4F7B0-627C-9B4B-A8B8-A5798E163A14}"/>
              </a:ext>
            </a:extLst>
          </p:cNvPr>
          <p:cNvSpPr/>
          <p:nvPr/>
        </p:nvSpPr>
        <p:spPr>
          <a:xfrm rot="10524313">
            <a:off x="8219181" y="28251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CD00909D-F576-3E43-8742-2ED981D0B51A}"/>
              </a:ext>
            </a:extLst>
          </p:cNvPr>
          <p:cNvSpPr/>
          <p:nvPr/>
        </p:nvSpPr>
        <p:spPr>
          <a:xfrm rot="10524313">
            <a:off x="8738401" y="32236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27468D74-EEDA-CE47-BAB8-C55B896E077F}"/>
              </a:ext>
            </a:extLst>
          </p:cNvPr>
          <p:cNvSpPr/>
          <p:nvPr/>
        </p:nvSpPr>
        <p:spPr>
          <a:xfrm rot="10524313">
            <a:off x="10241883" y="296608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id="{9B5FAADA-69D1-8C4D-9E68-223AC0BC8A89}"/>
              </a:ext>
            </a:extLst>
          </p:cNvPr>
          <p:cNvSpPr/>
          <p:nvPr/>
        </p:nvSpPr>
        <p:spPr>
          <a:xfrm rot="10524313">
            <a:off x="9687035" y="31556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id="{C00037B2-49CD-534F-9FBD-1C8151004F0B}"/>
              </a:ext>
            </a:extLst>
          </p:cNvPr>
          <p:cNvSpPr/>
          <p:nvPr/>
        </p:nvSpPr>
        <p:spPr>
          <a:xfrm rot="10524313">
            <a:off x="10504153" y="344350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C2EAD7A2-26F1-2342-9A3E-6500E9098EDA}"/>
              </a:ext>
            </a:extLst>
          </p:cNvPr>
          <p:cNvSpPr/>
          <p:nvPr/>
        </p:nvSpPr>
        <p:spPr>
          <a:xfrm rot="10524313">
            <a:off x="10805408" y="26860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CBB72BD6-21C4-0140-9C12-09B1EC4BFBC3}"/>
              </a:ext>
            </a:extLst>
          </p:cNvPr>
          <p:cNvSpPr/>
          <p:nvPr/>
        </p:nvSpPr>
        <p:spPr>
          <a:xfrm rot="10524313">
            <a:off x="9938860" y="23701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id="{B5BCF81E-D909-3642-9A78-C7E1C8B68608}"/>
              </a:ext>
            </a:extLst>
          </p:cNvPr>
          <p:cNvSpPr/>
          <p:nvPr/>
        </p:nvSpPr>
        <p:spPr>
          <a:xfrm rot="10524313">
            <a:off x="10203328" y="39014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F8082E62-3C86-F844-A34D-CB7A64246F17}"/>
              </a:ext>
            </a:extLst>
          </p:cNvPr>
          <p:cNvSpPr/>
          <p:nvPr/>
        </p:nvSpPr>
        <p:spPr>
          <a:xfrm rot="10524313">
            <a:off x="9831002" y="302984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id="{6761DC5D-2947-E240-8E4E-84448987459E}"/>
              </a:ext>
            </a:extLst>
          </p:cNvPr>
          <p:cNvSpPr/>
          <p:nvPr/>
        </p:nvSpPr>
        <p:spPr>
          <a:xfrm rot="10524313">
            <a:off x="10736732" y="31502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id="{98530F9C-0100-A742-BA9B-47FFA00C4497}"/>
              </a:ext>
            </a:extLst>
          </p:cNvPr>
          <p:cNvSpPr/>
          <p:nvPr/>
        </p:nvSpPr>
        <p:spPr>
          <a:xfrm rot="10524313">
            <a:off x="10442564" y="32513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id="{1CDE7471-6787-4841-9BB3-78845D034037}"/>
              </a:ext>
            </a:extLst>
          </p:cNvPr>
          <p:cNvSpPr/>
          <p:nvPr/>
        </p:nvSpPr>
        <p:spPr>
          <a:xfrm rot="10524313">
            <a:off x="10961784" y="36497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id="{469AEFF2-2EB0-6344-8933-B98982A9FDB6}"/>
              </a:ext>
            </a:extLst>
          </p:cNvPr>
          <p:cNvSpPr/>
          <p:nvPr/>
        </p:nvSpPr>
        <p:spPr>
          <a:xfrm rot="10524313">
            <a:off x="10173747" y="33166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id="{E9930874-51E2-1E40-9449-FC1A47136856}"/>
              </a:ext>
            </a:extLst>
          </p:cNvPr>
          <p:cNvSpPr/>
          <p:nvPr/>
        </p:nvSpPr>
        <p:spPr>
          <a:xfrm rot="10524313">
            <a:off x="9801421" y="244508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9E75CF5E-6D9D-004F-9FFA-B76F909B5D57}"/>
              </a:ext>
            </a:extLst>
          </p:cNvPr>
          <p:cNvSpPr/>
          <p:nvPr/>
        </p:nvSpPr>
        <p:spPr>
          <a:xfrm rot="10524313">
            <a:off x="10707151" y="256553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86ED6731-B506-D14C-9F7E-8E329A14CEEB}"/>
              </a:ext>
            </a:extLst>
          </p:cNvPr>
          <p:cNvSpPr/>
          <p:nvPr/>
        </p:nvSpPr>
        <p:spPr>
          <a:xfrm rot="10524313">
            <a:off x="10630947" y="37738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D5A87F08-9A4D-D844-9C10-CB6E24C4D33F}"/>
              </a:ext>
            </a:extLst>
          </p:cNvPr>
          <p:cNvSpPr/>
          <p:nvPr/>
        </p:nvSpPr>
        <p:spPr>
          <a:xfrm rot="10524313">
            <a:off x="10412983" y="26665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id="{FDDDAB2F-81D9-3A49-A0A3-B8E995E1DD84}"/>
              </a:ext>
            </a:extLst>
          </p:cNvPr>
          <p:cNvSpPr/>
          <p:nvPr/>
        </p:nvSpPr>
        <p:spPr>
          <a:xfrm rot="10524313">
            <a:off x="10932203" y="30650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144207C1-2C85-F441-B488-ADFF3592234A}"/>
              </a:ext>
            </a:extLst>
          </p:cNvPr>
          <p:cNvSpPr/>
          <p:nvPr/>
        </p:nvSpPr>
        <p:spPr>
          <a:xfrm rot="10524313">
            <a:off x="10355728" y="405382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9ED8DC84-1ABD-4041-A2C7-5587858970D9}"/>
              </a:ext>
            </a:extLst>
          </p:cNvPr>
          <p:cNvSpPr/>
          <p:nvPr/>
        </p:nvSpPr>
        <p:spPr>
          <a:xfrm rot="10524313">
            <a:off x="9983402" y="318224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DB4CF841-0FFC-754B-ABAC-95B3C477DAC0}"/>
              </a:ext>
            </a:extLst>
          </p:cNvPr>
          <p:cNvSpPr/>
          <p:nvPr/>
        </p:nvSpPr>
        <p:spPr>
          <a:xfrm rot="10524313">
            <a:off x="10889132" y="33026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F85C392B-9340-654B-98D5-A18D9AB124A0}"/>
              </a:ext>
            </a:extLst>
          </p:cNvPr>
          <p:cNvSpPr/>
          <p:nvPr/>
        </p:nvSpPr>
        <p:spPr>
          <a:xfrm rot="10524313">
            <a:off x="10594964" y="34037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F4AE70D9-03FE-A94E-9C85-872A282C70A6}"/>
              </a:ext>
            </a:extLst>
          </p:cNvPr>
          <p:cNvSpPr/>
          <p:nvPr/>
        </p:nvSpPr>
        <p:spPr>
          <a:xfrm rot="10524313">
            <a:off x="11114184" y="38021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id="{56471EAA-2075-2F40-A241-EC4DB8B53400}"/>
              </a:ext>
            </a:extLst>
          </p:cNvPr>
          <p:cNvSpPr/>
          <p:nvPr/>
        </p:nvSpPr>
        <p:spPr>
          <a:xfrm rot="10524313">
            <a:off x="11016711" y="31025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id="{E403F5EF-A015-0141-A5A9-D85043313987}"/>
              </a:ext>
            </a:extLst>
          </p:cNvPr>
          <p:cNvSpPr/>
          <p:nvPr/>
        </p:nvSpPr>
        <p:spPr>
          <a:xfrm rot="10524313">
            <a:off x="10644385" y="223091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3" name="Oval 632">
            <a:extLst>
              <a:ext uri="{FF2B5EF4-FFF2-40B4-BE49-F238E27FC236}">
                <a16:creationId xmlns:a16="http://schemas.microsoft.com/office/drawing/2014/main" id="{DF2CD5CE-CA7E-7C44-AD31-DDEB388F77BF}"/>
              </a:ext>
            </a:extLst>
          </p:cNvPr>
          <p:cNvSpPr/>
          <p:nvPr/>
        </p:nvSpPr>
        <p:spPr>
          <a:xfrm rot="10524313">
            <a:off x="11550115" y="23513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22750E2F-D568-EC49-BCA9-D43AF280B92A}"/>
              </a:ext>
            </a:extLst>
          </p:cNvPr>
          <p:cNvSpPr/>
          <p:nvPr/>
        </p:nvSpPr>
        <p:spPr>
          <a:xfrm rot="10524313">
            <a:off x="11473911" y="355970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id="{01BC5524-F74B-6F45-8B9E-980ACB179C4F}"/>
              </a:ext>
            </a:extLst>
          </p:cNvPr>
          <p:cNvSpPr/>
          <p:nvPr/>
        </p:nvSpPr>
        <p:spPr>
          <a:xfrm rot="10524313">
            <a:off x="11255947" y="245240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A0946D92-9A47-4E40-BBB3-422B48A67BC2}"/>
              </a:ext>
            </a:extLst>
          </p:cNvPr>
          <p:cNvSpPr/>
          <p:nvPr/>
        </p:nvSpPr>
        <p:spPr>
          <a:xfrm rot="10524313">
            <a:off x="9562185" y="33116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1B23CA6E-BD70-2D47-8D73-5BD7C08A1085}"/>
              </a:ext>
            </a:extLst>
          </p:cNvPr>
          <p:cNvSpPr/>
          <p:nvPr/>
        </p:nvSpPr>
        <p:spPr>
          <a:xfrm rot="10524313">
            <a:off x="9189859" y="24400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DCC03E4A-3354-D04A-9FC9-629DF0E2C782}"/>
              </a:ext>
            </a:extLst>
          </p:cNvPr>
          <p:cNvSpPr/>
          <p:nvPr/>
        </p:nvSpPr>
        <p:spPr>
          <a:xfrm rot="10524313">
            <a:off x="10095589" y="256050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id="{B7D706E0-CA8B-C741-A012-F30B840428CB}"/>
              </a:ext>
            </a:extLst>
          </p:cNvPr>
          <p:cNvSpPr/>
          <p:nvPr/>
        </p:nvSpPr>
        <p:spPr>
          <a:xfrm rot="10524313">
            <a:off x="10019385" y="37688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0" name="Oval 639">
            <a:extLst>
              <a:ext uri="{FF2B5EF4-FFF2-40B4-BE49-F238E27FC236}">
                <a16:creationId xmlns:a16="http://schemas.microsoft.com/office/drawing/2014/main" id="{052A7E92-2590-9440-832A-59113FC969BF}"/>
              </a:ext>
            </a:extLst>
          </p:cNvPr>
          <p:cNvSpPr/>
          <p:nvPr/>
        </p:nvSpPr>
        <p:spPr>
          <a:xfrm rot="10524313">
            <a:off x="9801421" y="266153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id="{D980DB28-09C3-ED4E-BC21-2BCA7F05869D}"/>
              </a:ext>
            </a:extLst>
          </p:cNvPr>
          <p:cNvSpPr/>
          <p:nvPr/>
        </p:nvSpPr>
        <p:spPr>
          <a:xfrm rot="10524313">
            <a:off x="10320641" y="306000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87DA97E9-5D8D-7742-80B8-A973AC64EB66}"/>
              </a:ext>
            </a:extLst>
          </p:cNvPr>
          <p:cNvSpPr/>
          <p:nvPr/>
        </p:nvSpPr>
        <p:spPr>
          <a:xfrm rot="10524313">
            <a:off x="10079014" y="34923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D581DE0A-EF18-D04C-B74F-4ED95A5695B6}"/>
              </a:ext>
            </a:extLst>
          </p:cNvPr>
          <p:cNvSpPr/>
          <p:nvPr/>
        </p:nvSpPr>
        <p:spPr>
          <a:xfrm rot="10524313">
            <a:off x="9706688" y="262078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id="{D297F4EA-2CA9-E14A-AE95-B8845B9F8089}"/>
              </a:ext>
            </a:extLst>
          </p:cNvPr>
          <p:cNvSpPr/>
          <p:nvPr/>
        </p:nvSpPr>
        <p:spPr>
          <a:xfrm rot="10524313">
            <a:off x="10612418" y="274123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645CFD0B-CE9C-B145-9EAC-F3483BBBC566}"/>
              </a:ext>
            </a:extLst>
          </p:cNvPr>
          <p:cNvSpPr/>
          <p:nvPr/>
        </p:nvSpPr>
        <p:spPr>
          <a:xfrm rot="10524313">
            <a:off x="10536214" y="39495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6" name="Oval 645">
            <a:extLst>
              <a:ext uri="{FF2B5EF4-FFF2-40B4-BE49-F238E27FC236}">
                <a16:creationId xmlns:a16="http://schemas.microsoft.com/office/drawing/2014/main" id="{CD11DD73-527E-B94D-B9CB-9A843B1AA242}"/>
              </a:ext>
            </a:extLst>
          </p:cNvPr>
          <p:cNvSpPr/>
          <p:nvPr/>
        </p:nvSpPr>
        <p:spPr>
          <a:xfrm rot="10524313">
            <a:off x="10318250" y="28422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id="{20F16410-B140-8D4D-950D-8DAB25340823}"/>
              </a:ext>
            </a:extLst>
          </p:cNvPr>
          <p:cNvSpPr/>
          <p:nvPr/>
        </p:nvSpPr>
        <p:spPr>
          <a:xfrm rot="10524313">
            <a:off x="10837470" y="32407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8" name="Oval 647">
            <a:extLst>
              <a:ext uri="{FF2B5EF4-FFF2-40B4-BE49-F238E27FC236}">
                <a16:creationId xmlns:a16="http://schemas.microsoft.com/office/drawing/2014/main" id="{2D71A15C-F55E-5A4A-9702-4AFB05C3D08D}"/>
              </a:ext>
            </a:extLst>
          </p:cNvPr>
          <p:cNvSpPr/>
          <p:nvPr/>
        </p:nvSpPr>
        <p:spPr>
          <a:xfrm rot="10524313">
            <a:off x="10049433" y="29076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id="{4C7FC16F-9696-BA42-A79D-1C628DCB0294}"/>
              </a:ext>
            </a:extLst>
          </p:cNvPr>
          <p:cNvSpPr/>
          <p:nvPr/>
        </p:nvSpPr>
        <p:spPr>
          <a:xfrm rot="10524313">
            <a:off x="9677107" y="20360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1441B4DB-DED2-4343-AB27-4E47DDD7BF77}"/>
              </a:ext>
            </a:extLst>
          </p:cNvPr>
          <p:cNvSpPr/>
          <p:nvPr/>
        </p:nvSpPr>
        <p:spPr>
          <a:xfrm rot="10524313">
            <a:off x="10582837" y="21564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id="{0CF6A44E-2D82-BA48-8EAF-A17C04AF0739}"/>
              </a:ext>
            </a:extLst>
          </p:cNvPr>
          <p:cNvSpPr/>
          <p:nvPr/>
        </p:nvSpPr>
        <p:spPr>
          <a:xfrm rot="10524313">
            <a:off x="10506633" y="33648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8703AF02-B0D3-2B46-AC5C-55035122E680}"/>
              </a:ext>
            </a:extLst>
          </p:cNvPr>
          <p:cNvSpPr/>
          <p:nvPr/>
        </p:nvSpPr>
        <p:spPr>
          <a:xfrm rot="10524313">
            <a:off x="10288669" y="225750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id="{EBFC9380-482D-7B4C-956A-8C8D3358EE17}"/>
              </a:ext>
            </a:extLst>
          </p:cNvPr>
          <p:cNvSpPr/>
          <p:nvPr/>
        </p:nvSpPr>
        <p:spPr>
          <a:xfrm rot="10524313">
            <a:off x="10807889" y="26559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4" name="Oval 653">
            <a:extLst>
              <a:ext uri="{FF2B5EF4-FFF2-40B4-BE49-F238E27FC236}">
                <a16:creationId xmlns:a16="http://schemas.microsoft.com/office/drawing/2014/main" id="{0201DF9F-959D-A240-8A32-4378C0A8EFDF}"/>
              </a:ext>
            </a:extLst>
          </p:cNvPr>
          <p:cNvSpPr/>
          <p:nvPr/>
        </p:nvSpPr>
        <p:spPr>
          <a:xfrm rot="10524313">
            <a:off x="10231414" y="36447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" name="Oval 654">
            <a:extLst>
              <a:ext uri="{FF2B5EF4-FFF2-40B4-BE49-F238E27FC236}">
                <a16:creationId xmlns:a16="http://schemas.microsoft.com/office/drawing/2014/main" id="{F99A181C-D505-2C4D-B128-A0259CD46654}"/>
              </a:ext>
            </a:extLst>
          </p:cNvPr>
          <p:cNvSpPr/>
          <p:nvPr/>
        </p:nvSpPr>
        <p:spPr>
          <a:xfrm rot="10524313">
            <a:off x="9859088" y="277318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6" name="Oval 655">
            <a:extLst>
              <a:ext uri="{FF2B5EF4-FFF2-40B4-BE49-F238E27FC236}">
                <a16:creationId xmlns:a16="http://schemas.microsoft.com/office/drawing/2014/main" id="{5756D9E7-9DBC-BF44-8A10-94D9B07EE9DE}"/>
              </a:ext>
            </a:extLst>
          </p:cNvPr>
          <p:cNvSpPr/>
          <p:nvPr/>
        </p:nvSpPr>
        <p:spPr>
          <a:xfrm rot="10524313">
            <a:off x="10764818" y="289363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7" name="Oval 656">
            <a:extLst>
              <a:ext uri="{FF2B5EF4-FFF2-40B4-BE49-F238E27FC236}">
                <a16:creationId xmlns:a16="http://schemas.microsoft.com/office/drawing/2014/main" id="{27C367B3-3874-0B49-B9F6-E9570CBA8A7E}"/>
              </a:ext>
            </a:extLst>
          </p:cNvPr>
          <p:cNvSpPr/>
          <p:nvPr/>
        </p:nvSpPr>
        <p:spPr>
          <a:xfrm rot="10524313">
            <a:off x="10688614" y="41019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EDCAE994-B7E8-F643-8ED5-1698605009AA}"/>
              </a:ext>
            </a:extLst>
          </p:cNvPr>
          <p:cNvSpPr/>
          <p:nvPr/>
        </p:nvSpPr>
        <p:spPr>
          <a:xfrm rot="10524313">
            <a:off x="10470650" y="29946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49446C68-D13D-9841-BDA6-26F1E298407D}"/>
              </a:ext>
            </a:extLst>
          </p:cNvPr>
          <p:cNvSpPr/>
          <p:nvPr/>
        </p:nvSpPr>
        <p:spPr>
          <a:xfrm rot="10524313">
            <a:off x="10989870" y="33931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0" name="Oval 659">
            <a:extLst>
              <a:ext uri="{FF2B5EF4-FFF2-40B4-BE49-F238E27FC236}">
                <a16:creationId xmlns:a16="http://schemas.microsoft.com/office/drawing/2014/main" id="{CA2FB797-4BFC-7247-AC50-ADFD5A2CC9C3}"/>
              </a:ext>
            </a:extLst>
          </p:cNvPr>
          <p:cNvSpPr/>
          <p:nvPr/>
        </p:nvSpPr>
        <p:spPr>
          <a:xfrm rot="10524313">
            <a:off x="10892397" y="269344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id="{9249F840-9E14-F44A-90D8-7E73F2A671AF}"/>
              </a:ext>
            </a:extLst>
          </p:cNvPr>
          <p:cNvSpPr/>
          <p:nvPr/>
        </p:nvSpPr>
        <p:spPr>
          <a:xfrm rot="10524313">
            <a:off x="11349597" y="315064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2" name="Oval 661">
            <a:extLst>
              <a:ext uri="{FF2B5EF4-FFF2-40B4-BE49-F238E27FC236}">
                <a16:creationId xmlns:a16="http://schemas.microsoft.com/office/drawing/2014/main" id="{C2F92457-87A5-E04E-AB02-7871AFC501B9}"/>
              </a:ext>
            </a:extLst>
          </p:cNvPr>
          <p:cNvSpPr/>
          <p:nvPr/>
        </p:nvSpPr>
        <p:spPr>
          <a:xfrm rot="10524313">
            <a:off x="11131633" y="204334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id="{326F6F6E-ACFA-CD44-BABA-DE5F9D717118}"/>
              </a:ext>
            </a:extLst>
          </p:cNvPr>
          <p:cNvSpPr/>
          <p:nvPr/>
        </p:nvSpPr>
        <p:spPr>
          <a:xfrm rot="10524313">
            <a:off x="11650853" y="244180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4" name="Oval 663">
            <a:extLst>
              <a:ext uri="{FF2B5EF4-FFF2-40B4-BE49-F238E27FC236}">
                <a16:creationId xmlns:a16="http://schemas.microsoft.com/office/drawing/2014/main" id="{E23E1F7D-96EF-FE49-ADA4-B3A12505BAB6}"/>
              </a:ext>
            </a:extLst>
          </p:cNvPr>
          <p:cNvSpPr/>
          <p:nvPr/>
        </p:nvSpPr>
        <p:spPr>
          <a:xfrm rot="10524313">
            <a:off x="9437871" y="290257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" name="Oval 664">
            <a:extLst>
              <a:ext uri="{FF2B5EF4-FFF2-40B4-BE49-F238E27FC236}">
                <a16:creationId xmlns:a16="http://schemas.microsoft.com/office/drawing/2014/main" id="{23B397EE-0DF9-0A4E-AF7F-3667B4D5A622}"/>
              </a:ext>
            </a:extLst>
          </p:cNvPr>
          <p:cNvSpPr/>
          <p:nvPr/>
        </p:nvSpPr>
        <p:spPr>
          <a:xfrm rot="10524313">
            <a:off x="9065545" y="20309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6" name="Oval 665">
            <a:extLst>
              <a:ext uri="{FF2B5EF4-FFF2-40B4-BE49-F238E27FC236}">
                <a16:creationId xmlns:a16="http://schemas.microsoft.com/office/drawing/2014/main" id="{5961888C-0D34-B144-9F1F-7266EBD7E3BB}"/>
              </a:ext>
            </a:extLst>
          </p:cNvPr>
          <p:cNvSpPr/>
          <p:nvPr/>
        </p:nvSpPr>
        <p:spPr>
          <a:xfrm rot="10524313">
            <a:off x="9971275" y="215144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7" name="Oval 666">
            <a:extLst>
              <a:ext uri="{FF2B5EF4-FFF2-40B4-BE49-F238E27FC236}">
                <a16:creationId xmlns:a16="http://schemas.microsoft.com/office/drawing/2014/main" id="{3003530C-FFD2-E842-A3EC-73DB64FF64C9}"/>
              </a:ext>
            </a:extLst>
          </p:cNvPr>
          <p:cNvSpPr/>
          <p:nvPr/>
        </p:nvSpPr>
        <p:spPr>
          <a:xfrm rot="10524313">
            <a:off x="9895071" y="335977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8" name="Oval 667">
            <a:extLst>
              <a:ext uri="{FF2B5EF4-FFF2-40B4-BE49-F238E27FC236}">
                <a16:creationId xmlns:a16="http://schemas.microsoft.com/office/drawing/2014/main" id="{9684907C-4B92-CF4D-87CF-960DD8AB15E0}"/>
              </a:ext>
            </a:extLst>
          </p:cNvPr>
          <p:cNvSpPr/>
          <p:nvPr/>
        </p:nvSpPr>
        <p:spPr>
          <a:xfrm rot="10524313">
            <a:off x="9677107" y="225247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9" name="Oval 668">
            <a:extLst>
              <a:ext uri="{FF2B5EF4-FFF2-40B4-BE49-F238E27FC236}">
                <a16:creationId xmlns:a16="http://schemas.microsoft.com/office/drawing/2014/main" id="{2CCDD41E-C4C1-BE49-9140-2892F72BBE90}"/>
              </a:ext>
            </a:extLst>
          </p:cNvPr>
          <p:cNvSpPr/>
          <p:nvPr/>
        </p:nvSpPr>
        <p:spPr>
          <a:xfrm rot="10524313">
            <a:off x="10196327" y="265093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0" name="Oval 669">
            <a:extLst>
              <a:ext uri="{FF2B5EF4-FFF2-40B4-BE49-F238E27FC236}">
                <a16:creationId xmlns:a16="http://schemas.microsoft.com/office/drawing/2014/main" id="{3E40DDBC-A5F8-7B49-B9F2-A69448F91050}"/>
              </a:ext>
            </a:extLst>
          </p:cNvPr>
          <p:cNvSpPr/>
          <p:nvPr/>
        </p:nvSpPr>
        <p:spPr>
          <a:xfrm rot="10524313">
            <a:off x="9703065" y="410545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1" name="Oval 670">
            <a:extLst>
              <a:ext uri="{FF2B5EF4-FFF2-40B4-BE49-F238E27FC236}">
                <a16:creationId xmlns:a16="http://schemas.microsoft.com/office/drawing/2014/main" id="{1E367A4C-21BA-AE45-A777-6FA4D1436BCE}"/>
              </a:ext>
            </a:extLst>
          </p:cNvPr>
          <p:cNvSpPr/>
          <p:nvPr/>
        </p:nvSpPr>
        <p:spPr>
          <a:xfrm rot="10524313">
            <a:off x="9330739" y="32338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2" name="Oval 671">
            <a:extLst>
              <a:ext uri="{FF2B5EF4-FFF2-40B4-BE49-F238E27FC236}">
                <a16:creationId xmlns:a16="http://schemas.microsoft.com/office/drawing/2014/main" id="{EBF7A6E1-7F48-4142-A407-343626615C88}"/>
              </a:ext>
            </a:extLst>
          </p:cNvPr>
          <p:cNvSpPr/>
          <p:nvPr/>
        </p:nvSpPr>
        <p:spPr>
          <a:xfrm rot="10524313">
            <a:off x="10236469" y="335431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3" name="Oval 672">
            <a:extLst>
              <a:ext uri="{FF2B5EF4-FFF2-40B4-BE49-F238E27FC236}">
                <a16:creationId xmlns:a16="http://schemas.microsoft.com/office/drawing/2014/main" id="{19C680A1-5C3A-E34E-B898-72CC35D0295F}"/>
              </a:ext>
            </a:extLst>
          </p:cNvPr>
          <p:cNvSpPr/>
          <p:nvPr/>
        </p:nvSpPr>
        <p:spPr>
          <a:xfrm rot="10524313">
            <a:off x="9942301" y="34553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4" name="Oval 673">
            <a:extLst>
              <a:ext uri="{FF2B5EF4-FFF2-40B4-BE49-F238E27FC236}">
                <a16:creationId xmlns:a16="http://schemas.microsoft.com/office/drawing/2014/main" id="{7B9831EC-B579-0A42-9633-ADC349FCA8DF}"/>
              </a:ext>
            </a:extLst>
          </p:cNvPr>
          <p:cNvSpPr/>
          <p:nvPr/>
        </p:nvSpPr>
        <p:spPr>
          <a:xfrm rot="10524313">
            <a:off x="10461521" y="385381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" name="Oval 674">
            <a:extLst>
              <a:ext uri="{FF2B5EF4-FFF2-40B4-BE49-F238E27FC236}">
                <a16:creationId xmlns:a16="http://schemas.microsoft.com/office/drawing/2014/main" id="{5F7A087F-B102-974B-9B07-39C5641942CE}"/>
              </a:ext>
            </a:extLst>
          </p:cNvPr>
          <p:cNvSpPr/>
          <p:nvPr/>
        </p:nvSpPr>
        <p:spPr>
          <a:xfrm rot="10524313">
            <a:off x="9673484" y="35206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id="{0B79A538-4F95-1E4F-862B-635CE0580DEF}"/>
              </a:ext>
            </a:extLst>
          </p:cNvPr>
          <p:cNvSpPr/>
          <p:nvPr/>
        </p:nvSpPr>
        <p:spPr>
          <a:xfrm rot="10524313">
            <a:off x="9301158" y="264910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id="{E64A84BA-6183-3149-A1EA-799B93219B5E}"/>
              </a:ext>
            </a:extLst>
          </p:cNvPr>
          <p:cNvSpPr/>
          <p:nvPr/>
        </p:nvSpPr>
        <p:spPr>
          <a:xfrm rot="10524313">
            <a:off x="10206888" y="276955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B2234CC5-A6E1-1C4A-BC7C-955FB294E035}"/>
              </a:ext>
            </a:extLst>
          </p:cNvPr>
          <p:cNvSpPr/>
          <p:nvPr/>
        </p:nvSpPr>
        <p:spPr>
          <a:xfrm rot="10524313">
            <a:off x="10130684" y="39778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413A3694-AD1D-1342-AD9A-9C6B9CE66A93}"/>
              </a:ext>
            </a:extLst>
          </p:cNvPr>
          <p:cNvSpPr/>
          <p:nvPr/>
        </p:nvSpPr>
        <p:spPr>
          <a:xfrm rot="10524313">
            <a:off x="9912720" y="28705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CBF0AA98-3380-704F-AC4F-20C5930D00E6}"/>
              </a:ext>
            </a:extLst>
          </p:cNvPr>
          <p:cNvSpPr/>
          <p:nvPr/>
        </p:nvSpPr>
        <p:spPr>
          <a:xfrm rot="10524313">
            <a:off x="10431940" y="326905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id="{513EF94F-E80C-7748-AEF3-A38C3B361880}"/>
              </a:ext>
            </a:extLst>
          </p:cNvPr>
          <p:cNvSpPr/>
          <p:nvPr/>
        </p:nvSpPr>
        <p:spPr>
          <a:xfrm rot="10524313">
            <a:off x="9483139" y="33862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2" name="Oval 681">
            <a:extLst>
              <a:ext uri="{FF2B5EF4-FFF2-40B4-BE49-F238E27FC236}">
                <a16:creationId xmlns:a16="http://schemas.microsoft.com/office/drawing/2014/main" id="{6974212C-2BF9-9E42-9C79-9E379E16BA46}"/>
              </a:ext>
            </a:extLst>
          </p:cNvPr>
          <p:cNvSpPr/>
          <p:nvPr/>
        </p:nvSpPr>
        <p:spPr>
          <a:xfrm rot="10524313">
            <a:off x="10388869" y="350671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id="{DA3CD80E-5161-2F41-9726-FC0AB13DF79C}"/>
              </a:ext>
            </a:extLst>
          </p:cNvPr>
          <p:cNvSpPr/>
          <p:nvPr/>
        </p:nvSpPr>
        <p:spPr>
          <a:xfrm rot="10524313">
            <a:off x="10094701" y="36077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4" name="Oval 683">
            <a:extLst>
              <a:ext uri="{FF2B5EF4-FFF2-40B4-BE49-F238E27FC236}">
                <a16:creationId xmlns:a16="http://schemas.microsoft.com/office/drawing/2014/main" id="{21A5B3CA-6BEB-1946-9020-886DEEAB4521}"/>
              </a:ext>
            </a:extLst>
          </p:cNvPr>
          <p:cNvSpPr/>
          <p:nvPr/>
        </p:nvSpPr>
        <p:spPr>
          <a:xfrm rot="10524313">
            <a:off x="10613921" y="400621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5" name="Oval 684">
            <a:extLst>
              <a:ext uri="{FF2B5EF4-FFF2-40B4-BE49-F238E27FC236}">
                <a16:creationId xmlns:a16="http://schemas.microsoft.com/office/drawing/2014/main" id="{7289F53A-8FFA-634A-93D4-916900353DA6}"/>
              </a:ext>
            </a:extLst>
          </p:cNvPr>
          <p:cNvSpPr/>
          <p:nvPr/>
        </p:nvSpPr>
        <p:spPr>
          <a:xfrm rot="10524313">
            <a:off x="10516448" y="33065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6" name="Oval 685">
            <a:extLst>
              <a:ext uri="{FF2B5EF4-FFF2-40B4-BE49-F238E27FC236}">
                <a16:creationId xmlns:a16="http://schemas.microsoft.com/office/drawing/2014/main" id="{E85B151F-E147-C347-A1DD-FDDF71D245CF}"/>
              </a:ext>
            </a:extLst>
          </p:cNvPr>
          <p:cNvSpPr/>
          <p:nvPr/>
        </p:nvSpPr>
        <p:spPr>
          <a:xfrm rot="10524313">
            <a:off x="10144122" y="243494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id="{823E2C2E-1C73-F649-B39E-AF8ABF04B646}"/>
              </a:ext>
            </a:extLst>
          </p:cNvPr>
          <p:cNvSpPr/>
          <p:nvPr/>
        </p:nvSpPr>
        <p:spPr>
          <a:xfrm rot="10524313">
            <a:off x="11049852" y="255538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8" name="Oval 687">
            <a:extLst>
              <a:ext uri="{FF2B5EF4-FFF2-40B4-BE49-F238E27FC236}">
                <a16:creationId xmlns:a16="http://schemas.microsoft.com/office/drawing/2014/main" id="{12B38622-1360-B847-BAB4-357E5DECDF62}"/>
              </a:ext>
            </a:extLst>
          </p:cNvPr>
          <p:cNvSpPr/>
          <p:nvPr/>
        </p:nvSpPr>
        <p:spPr>
          <a:xfrm rot="10524313">
            <a:off x="10973648" y="376372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id="{3D5610EC-CFBE-A445-8DA2-21EA62771F9C}"/>
              </a:ext>
            </a:extLst>
          </p:cNvPr>
          <p:cNvSpPr/>
          <p:nvPr/>
        </p:nvSpPr>
        <p:spPr>
          <a:xfrm rot="10524313">
            <a:off x="10755684" y="26564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0" name="Oval 689">
            <a:extLst>
              <a:ext uri="{FF2B5EF4-FFF2-40B4-BE49-F238E27FC236}">
                <a16:creationId xmlns:a16="http://schemas.microsoft.com/office/drawing/2014/main" id="{68B6F307-4B40-7546-A29B-B742CFF3076D}"/>
              </a:ext>
            </a:extLst>
          </p:cNvPr>
          <p:cNvSpPr/>
          <p:nvPr/>
        </p:nvSpPr>
        <p:spPr>
          <a:xfrm rot="10524313">
            <a:off x="11274904" y="305488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A4111E44-89E8-EE4A-9787-D123A5B140C3}"/>
              </a:ext>
            </a:extLst>
          </p:cNvPr>
          <p:cNvSpPr/>
          <p:nvPr/>
        </p:nvSpPr>
        <p:spPr>
          <a:xfrm rot="10524313">
            <a:off x="9061922" y="35156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2" name="Oval 691">
            <a:extLst>
              <a:ext uri="{FF2B5EF4-FFF2-40B4-BE49-F238E27FC236}">
                <a16:creationId xmlns:a16="http://schemas.microsoft.com/office/drawing/2014/main" id="{4B5E82AB-20B3-C24A-8796-91EB224A3AC4}"/>
              </a:ext>
            </a:extLst>
          </p:cNvPr>
          <p:cNvSpPr/>
          <p:nvPr/>
        </p:nvSpPr>
        <p:spPr>
          <a:xfrm rot="10524313">
            <a:off x="8689596" y="264407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id="{46E16BFA-DD16-1348-AF71-77DDB2220200}"/>
              </a:ext>
            </a:extLst>
          </p:cNvPr>
          <p:cNvSpPr/>
          <p:nvPr/>
        </p:nvSpPr>
        <p:spPr>
          <a:xfrm rot="10524313">
            <a:off x="9595326" y="276452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4" name="Oval 693">
            <a:extLst>
              <a:ext uri="{FF2B5EF4-FFF2-40B4-BE49-F238E27FC236}">
                <a16:creationId xmlns:a16="http://schemas.microsoft.com/office/drawing/2014/main" id="{31B88F8C-B3DA-7644-9D23-95E043CDF35F}"/>
              </a:ext>
            </a:extLst>
          </p:cNvPr>
          <p:cNvSpPr/>
          <p:nvPr/>
        </p:nvSpPr>
        <p:spPr>
          <a:xfrm rot="10524313">
            <a:off x="9519122" y="39728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5" name="Oval 694">
            <a:extLst>
              <a:ext uri="{FF2B5EF4-FFF2-40B4-BE49-F238E27FC236}">
                <a16:creationId xmlns:a16="http://schemas.microsoft.com/office/drawing/2014/main" id="{F510352D-4348-0B46-BF20-DC5B1D10B511}"/>
              </a:ext>
            </a:extLst>
          </p:cNvPr>
          <p:cNvSpPr/>
          <p:nvPr/>
        </p:nvSpPr>
        <p:spPr>
          <a:xfrm rot="10524313">
            <a:off x="9301158" y="286556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" name="Oval 695">
            <a:extLst>
              <a:ext uri="{FF2B5EF4-FFF2-40B4-BE49-F238E27FC236}">
                <a16:creationId xmlns:a16="http://schemas.microsoft.com/office/drawing/2014/main" id="{7EF572F3-69EC-FC44-AD15-CF9692DB504A}"/>
              </a:ext>
            </a:extLst>
          </p:cNvPr>
          <p:cNvSpPr/>
          <p:nvPr/>
        </p:nvSpPr>
        <p:spPr>
          <a:xfrm rot="10524313">
            <a:off x="9820378" y="326402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id="{3DB4750D-49CD-614F-83E6-6F086E8EED8A}"/>
              </a:ext>
            </a:extLst>
          </p:cNvPr>
          <p:cNvSpPr/>
          <p:nvPr/>
        </p:nvSpPr>
        <p:spPr>
          <a:xfrm rot="10524313">
            <a:off x="9578751" y="36963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id="{979DDA17-5B5C-084E-8066-35B333113CC6}"/>
              </a:ext>
            </a:extLst>
          </p:cNvPr>
          <p:cNvSpPr/>
          <p:nvPr/>
        </p:nvSpPr>
        <p:spPr>
          <a:xfrm rot="10524313">
            <a:off x="9206425" y="282480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id="{071183DB-5C25-5D43-8B73-F801322BEEB5}"/>
              </a:ext>
            </a:extLst>
          </p:cNvPr>
          <p:cNvSpPr/>
          <p:nvPr/>
        </p:nvSpPr>
        <p:spPr>
          <a:xfrm rot="10524313">
            <a:off x="10112155" y="294525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id="{2B1F3B1E-99E3-7645-AE7E-624F6B8ED9AD}"/>
              </a:ext>
            </a:extLst>
          </p:cNvPr>
          <p:cNvSpPr/>
          <p:nvPr/>
        </p:nvSpPr>
        <p:spPr>
          <a:xfrm rot="10524313">
            <a:off x="10035951" y="41535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1" name="Oval 700">
            <a:extLst>
              <a:ext uri="{FF2B5EF4-FFF2-40B4-BE49-F238E27FC236}">
                <a16:creationId xmlns:a16="http://schemas.microsoft.com/office/drawing/2014/main" id="{C77402BA-EE08-494E-87CD-BDFA8C817A09}"/>
              </a:ext>
            </a:extLst>
          </p:cNvPr>
          <p:cNvSpPr/>
          <p:nvPr/>
        </p:nvSpPr>
        <p:spPr>
          <a:xfrm rot="10524313">
            <a:off x="9817987" y="30462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2" name="Oval 701">
            <a:extLst>
              <a:ext uri="{FF2B5EF4-FFF2-40B4-BE49-F238E27FC236}">
                <a16:creationId xmlns:a16="http://schemas.microsoft.com/office/drawing/2014/main" id="{61DAB23D-20ED-FD4F-8EA7-2C83886C2181}"/>
              </a:ext>
            </a:extLst>
          </p:cNvPr>
          <p:cNvSpPr/>
          <p:nvPr/>
        </p:nvSpPr>
        <p:spPr>
          <a:xfrm rot="10524313">
            <a:off x="10337207" y="34447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3" name="Oval 702">
            <a:extLst>
              <a:ext uri="{FF2B5EF4-FFF2-40B4-BE49-F238E27FC236}">
                <a16:creationId xmlns:a16="http://schemas.microsoft.com/office/drawing/2014/main" id="{8FC82341-90F9-F74C-B378-320F60595286}"/>
              </a:ext>
            </a:extLst>
          </p:cNvPr>
          <p:cNvSpPr/>
          <p:nvPr/>
        </p:nvSpPr>
        <p:spPr>
          <a:xfrm rot="10524313">
            <a:off x="9549170" y="31116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4" name="Oval 703">
            <a:extLst>
              <a:ext uri="{FF2B5EF4-FFF2-40B4-BE49-F238E27FC236}">
                <a16:creationId xmlns:a16="http://schemas.microsoft.com/office/drawing/2014/main" id="{0523DEB3-19AD-1647-B087-37510EDD5A00}"/>
              </a:ext>
            </a:extLst>
          </p:cNvPr>
          <p:cNvSpPr/>
          <p:nvPr/>
        </p:nvSpPr>
        <p:spPr>
          <a:xfrm rot="10524313">
            <a:off x="9176844" y="224004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5" name="Oval 704">
            <a:extLst>
              <a:ext uri="{FF2B5EF4-FFF2-40B4-BE49-F238E27FC236}">
                <a16:creationId xmlns:a16="http://schemas.microsoft.com/office/drawing/2014/main" id="{882A9E01-DFD5-2E49-B242-EE711E8B5A77}"/>
              </a:ext>
            </a:extLst>
          </p:cNvPr>
          <p:cNvSpPr/>
          <p:nvPr/>
        </p:nvSpPr>
        <p:spPr>
          <a:xfrm rot="10524313">
            <a:off x="10082574" y="23604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" name="Oval 705">
            <a:extLst>
              <a:ext uri="{FF2B5EF4-FFF2-40B4-BE49-F238E27FC236}">
                <a16:creationId xmlns:a16="http://schemas.microsoft.com/office/drawing/2014/main" id="{0816A112-8833-8C43-9A9C-EA1747A03E1D}"/>
              </a:ext>
            </a:extLst>
          </p:cNvPr>
          <p:cNvSpPr/>
          <p:nvPr/>
        </p:nvSpPr>
        <p:spPr>
          <a:xfrm rot="10524313">
            <a:off x="10006370" y="35688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7" name="Oval 706">
            <a:extLst>
              <a:ext uri="{FF2B5EF4-FFF2-40B4-BE49-F238E27FC236}">
                <a16:creationId xmlns:a16="http://schemas.microsoft.com/office/drawing/2014/main" id="{AD6B3391-8ABC-5544-8235-3DD500399A37}"/>
              </a:ext>
            </a:extLst>
          </p:cNvPr>
          <p:cNvSpPr/>
          <p:nvPr/>
        </p:nvSpPr>
        <p:spPr>
          <a:xfrm rot="10524313">
            <a:off x="9788406" y="246153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8" name="Oval 707">
            <a:extLst>
              <a:ext uri="{FF2B5EF4-FFF2-40B4-BE49-F238E27FC236}">
                <a16:creationId xmlns:a16="http://schemas.microsoft.com/office/drawing/2014/main" id="{AFD90D78-EC76-4E47-B5CD-E472299AFCCB}"/>
              </a:ext>
            </a:extLst>
          </p:cNvPr>
          <p:cNvSpPr/>
          <p:nvPr/>
        </p:nvSpPr>
        <p:spPr>
          <a:xfrm rot="10524313">
            <a:off x="10307626" y="28599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9" name="Oval 708">
            <a:extLst>
              <a:ext uri="{FF2B5EF4-FFF2-40B4-BE49-F238E27FC236}">
                <a16:creationId xmlns:a16="http://schemas.microsoft.com/office/drawing/2014/main" id="{88964F9B-925B-9D41-9B1D-25C086B84686}"/>
              </a:ext>
            </a:extLst>
          </p:cNvPr>
          <p:cNvSpPr/>
          <p:nvPr/>
        </p:nvSpPr>
        <p:spPr>
          <a:xfrm>
            <a:off x="9496798" y="377420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0" name="Oval 709">
            <a:extLst>
              <a:ext uri="{FF2B5EF4-FFF2-40B4-BE49-F238E27FC236}">
                <a16:creationId xmlns:a16="http://schemas.microsoft.com/office/drawing/2014/main" id="{0D1A6571-F145-4A44-80D5-6CA35B33B65F}"/>
              </a:ext>
            </a:extLst>
          </p:cNvPr>
          <p:cNvSpPr/>
          <p:nvPr/>
        </p:nvSpPr>
        <p:spPr>
          <a:xfrm rot="10524313">
            <a:off x="9358825" y="297720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1" name="Oval 710">
            <a:extLst>
              <a:ext uri="{FF2B5EF4-FFF2-40B4-BE49-F238E27FC236}">
                <a16:creationId xmlns:a16="http://schemas.microsoft.com/office/drawing/2014/main" id="{D93D754C-A10C-144E-A64D-00CBCABD6622}"/>
              </a:ext>
            </a:extLst>
          </p:cNvPr>
          <p:cNvSpPr/>
          <p:nvPr/>
        </p:nvSpPr>
        <p:spPr>
          <a:xfrm rot="10524313">
            <a:off x="10264555" y="309765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2" name="Oval 711">
            <a:extLst>
              <a:ext uri="{FF2B5EF4-FFF2-40B4-BE49-F238E27FC236}">
                <a16:creationId xmlns:a16="http://schemas.microsoft.com/office/drawing/2014/main" id="{1BEDD4CB-19DD-3C49-B25D-DC854ACF3F2E}"/>
              </a:ext>
            </a:extLst>
          </p:cNvPr>
          <p:cNvSpPr/>
          <p:nvPr/>
        </p:nvSpPr>
        <p:spPr>
          <a:xfrm rot="10524313">
            <a:off x="9970387" y="31986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3" name="Oval 712">
            <a:extLst>
              <a:ext uri="{FF2B5EF4-FFF2-40B4-BE49-F238E27FC236}">
                <a16:creationId xmlns:a16="http://schemas.microsoft.com/office/drawing/2014/main" id="{4D3B0928-05D0-3A4C-BDE5-4CBD97DB52DA}"/>
              </a:ext>
            </a:extLst>
          </p:cNvPr>
          <p:cNvSpPr/>
          <p:nvPr/>
        </p:nvSpPr>
        <p:spPr>
          <a:xfrm rot="10524313">
            <a:off x="10489607" y="359715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4" name="Oval 713">
            <a:extLst>
              <a:ext uri="{FF2B5EF4-FFF2-40B4-BE49-F238E27FC236}">
                <a16:creationId xmlns:a16="http://schemas.microsoft.com/office/drawing/2014/main" id="{509111A2-2EBB-C043-8389-41B96F22B7E4}"/>
              </a:ext>
            </a:extLst>
          </p:cNvPr>
          <p:cNvSpPr/>
          <p:nvPr/>
        </p:nvSpPr>
        <p:spPr>
          <a:xfrm rot="10524313">
            <a:off x="10392134" y="289746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5" name="Oval 714">
            <a:extLst>
              <a:ext uri="{FF2B5EF4-FFF2-40B4-BE49-F238E27FC236}">
                <a16:creationId xmlns:a16="http://schemas.microsoft.com/office/drawing/2014/main" id="{A1D780F5-C566-1147-B307-002F7FA28B3C}"/>
              </a:ext>
            </a:extLst>
          </p:cNvPr>
          <p:cNvSpPr/>
          <p:nvPr/>
        </p:nvSpPr>
        <p:spPr>
          <a:xfrm rot="10524313">
            <a:off x="10925538" y="21463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B94A2024-F71A-6D4F-9108-9E02D713BB3C}"/>
              </a:ext>
            </a:extLst>
          </p:cNvPr>
          <p:cNvSpPr/>
          <p:nvPr/>
        </p:nvSpPr>
        <p:spPr>
          <a:xfrm rot="10524313">
            <a:off x="10849334" y="335466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" name="Oval 716">
            <a:extLst>
              <a:ext uri="{FF2B5EF4-FFF2-40B4-BE49-F238E27FC236}">
                <a16:creationId xmlns:a16="http://schemas.microsoft.com/office/drawing/2014/main" id="{583E0FA8-41BF-6E42-9E63-9C67DA59DB22}"/>
              </a:ext>
            </a:extLst>
          </p:cNvPr>
          <p:cNvSpPr/>
          <p:nvPr/>
        </p:nvSpPr>
        <p:spPr>
          <a:xfrm rot="10524313">
            <a:off x="10631370" y="224736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" name="Oval 717">
            <a:extLst>
              <a:ext uri="{FF2B5EF4-FFF2-40B4-BE49-F238E27FC236}">
                <a16:creationId xmlns:a16="http://schemas.microsoft.com/office/drawing/2014/main" id="{995215B3-A352-F145-BFCE-646BB44DB9CD}"/>
              </a:ext>
            </a:extLst>
          </p:cNvPr>
          <p:cNvSpPr/>
          <p:nvPr/>
        </p:nvSpPr>
        <p:spPr>
          <a:xfrm rot="10524313">
            <a:off x="11150590" y="264582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951A785B-0A4C-A949-98CF-AD00FEB5A92D}"/>
              </a:ext>
            </a:extLst>
          </p:cNvPr>
          <p:cNvSpPr/>
          <p:nvPr/>
        </p:nvSpPr>
        <p:spPr>
          <a:xfrm rot="10524313">
            <a:off x="8937608" y="31065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110DFBCF-37DC-C742-92C1-05B5867FD3D1}"/>
              </a:ext>
            </a:extLst>
          </p:cNvPr>
          <p:cNvSpPr/>
          <p:nvPr/>
        </p:nvSpPr>
        <p:spPr>
          <a:xfrm rot="10524313">
            <a:off x="8565282" y="223501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" name="Oval 720">
            <a:extLst>
              <a:ext uri="{FF2B5EF4-FFF2-40B4-BE49-F238E27FC236}">
                <a16:creationId xmlns:a16="http://schemas.microsoft.com/office/drawing/2014/main" id="{8DA99D5E-F9D5-2048-91EC-FF7C754CF7BB}"/>
              </a:ext>
            </a:extLst>
          </p:cNvPr>
          <p:cNvSpPr/>
          <p:nvPr/>
        </p:nvSpPr>
        <p:spPr>
          <a:xfrm rot="10524313">
            <a:off x="9471012" y="235546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2" name="Oval 721">
            <a:extLst>
              <a:ext uri="{FF2B5EF4-FFF2-40B4-BE49-F238E27FC236}">
                <a16:creationId xmlns:a16="http://schemas.microsoft.com/office/drawing/2014/main" id="{9258DF6C-14B2-7F41-94AA-D6EA90D7D7E4}"/>
              </a:ext>
            </a:extLst>
          </p:cNvPr>
          <p:cNvSpPr/>
          <p:nvPr/>
        </p:nvSpPr>
        <p:spPr>
          <a:xfrm rot="10524313">
            <a:off x="9394808" y="35637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id="{9A25BA15-3225-314B-AC17-EB517573941F}"/>
              </a:ext>
            </a:extLst>
          </p:cNvPr>
          <p:cNvSpPr/>
          <p:nvPr/>
        </p:nvSpPr>
        <p:spPr>
          <a:xfrm rot="10524313">
            <a:off x="9176844" y="245650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38669583-7E14-C44D-9E35-B4D0CA7F5D4D}"/>
              </a:ext>
            </a:extLst>
          </p:cNvPr>
          <p:cNvSpPr/>
          <p:nvPr/>
        </p:nvSpPr>
        <p:spPr>
          <a:xfrm rot="10524313">
            <a:off x="9696064" y="285496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43817C3C-99CA-AE4A-BA0B-AA7DE32072E5}"/>
              </a:ext>
            </a:extLst>
          </p:cNvPr>
          <p:cNvSpPr/>
          <p:nvPr/>
        </p:nvSpPr>
        <p:spPr>
          <a:xfrm rot="10524313">
            <a:off x="9773929" y="30844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BC47D30E-6831-9F43-801A-046FBB7CABFB}"/>
              </a:ext>
            </a:extLst>
          </p:cNvPr>
          <p:cNvSpPr/>
          <p:nvPr/>
        </p:nvSpPr>
        <p:spPr>
          <a:xfrm>
            <a:off x="8984728" y="319947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Oval 726">
            <a:extLst>
              <a:ext uri="{FF2B5EF4-FFF2-40B4-BE49-F238E27FC236}">
                <a16:creationId xmlns:a16="http://schemas.microsoft.com/office/drawing/2014/main" id="{113B9F02-38FD-E94D-AF67-74B0C653F24B}"/>
              </a:ext>
            </a:extLst>
          </p:cNvPr>
          <p:cNvSpPr/>
          <p:nvPr/>
        </p:nvSpPr>
        <p:spPr>
          <a:xfrm rot="10524313">
            <a:off x="10036199" y="35618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Oval 727">
            <a:extLst>
              <a:ext uri="{FF2B5EF4-FFF2-40B4-BE49-F238E27FC236}">
                <a16:creationId xmlns:a16="http://schemas.microsoft.com/office/drawing/2014/main" id="{3380592E-85EA-AD4F-B49D-5FE956848326}"/>
              </a:ext>
            </a:extLst>
          </p:cNvPr>
          <p:cNvSpPr/>
          <p:nvPr/>
        </p:nvSpPr>
        <p:spPr>
          <a:xfrm rot="10524313">
            <a:off x="10337454" y="28044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id="{22C1594B-C2FE-5A49-9F38-23D704C9A830}"/>
              </a:ext>
            </a:extLst>
          </p:cNvPr>
          <p:cNvSpPr/>
          <p:nvPr/>
        </p:nvSpPr>
        <p:spPr>
          <a:xfrm rot="10524313">
            <a:off x="9470906" y="24885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Oval 729">
            <a:extLst>
              <a:ext uri="{FF2B5EF4-FFF2-40B4-BE49-F238E27FC236}">
                <a16:creationId xmlns:a16="http://schemas.microsoft.com/office/drawing/2014/main" id="{A1B65DA5-025A-104A-88E7-369CB8EE1225}"/>
              </a:ext>
            </a:extLst>
          </p:cNvPr>
          <p:cNvSpPr/>
          <p:nvPr/>
        </p:nvSpPr>
        <p:spPr>
          <a:xfrm rot="10524313">
            <a:off x="9735374" y="40197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A1A38B5D-2E82-0140-8A4C-31C5CBA8AEA6}"/>
              </a:ext>
            </a:extLst>
          </p:cNvPr>
          <p:cNvSpPr/>
          <p:nvPr/>
        </p:nvSpPr>
        <p:spPr>
          <a:xfrm rot="10524313">
            <a:off x="9363048" y="314821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2" name="Oval 731">
            <a:extLst>
              <a:ext uri="{FF2B5EF4-FFF2-40B4-BE49-F238E27FC236}">
                <a16:creationId xmlns:a16="http://schemas.microsoft.com/office/drawing/2014/main" id="{501AA00E-ABF8-9241-9B5D-66CE21D8ACE7}"/>
              </a:ext>
            </a:extLst>
          </p:cNvPr>
          <p:cNvSpPr/>
          <p:nvPr/>
        </p:nvSpPr>
        <p:spPr>
          <a:xfrm rot="10524313">
            <a:off x="10268778" y="32686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1A9E64E4-00A6-4E42-906E-494E031C4C4E}"/>
              </a:ext>
            </a:extLst>
          </p:cNvPr>
          <p:cNvSpPr/>
          <p:nvPr/>
        </p:nvSpPr>
        <p:spPr>
          <a:xfrm rot="10524313">
            <a:off x="9974610" y="33696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50B50E79-52B0-8C44-98CC-22068BB0C7EA}"/>
              </a:ext>
            </a:extLst>
          </p:cNvPr>
          <p:cNvSpPr/>
          <p:nvPr/>
        </p:nvSpPr>
        <p:spPr>
          <a:xfrm rot="10524313">
            <a:off x="10493830" y="37681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60ED46E5-36DD-F843-BB22-4904DB7FA095}"/>
              </a:ext>
            </a:extLst>
          </p:cNvPr>
          <p:cNvSpPr/>
          <p:nvPr/>
        </p:nvSpPr>
        <p:spPr>
          <a:xfrm rot="10524313">
            <a:off x="9705793" y="34350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9E0AB3C6-5AB4-F44A-BEB6-BBB9FD70930C}"/>
              </a:ext>
            </a:extLst>
          </p:cNvPr>
          <p:cNvSpPr/>
          <p:nvPr/>
        </p:nvSpPr>
        <p:spPr>
          <a:xfrm rot="10524313">
            <a:off x="9333467" y="256345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C771C542-16EB-4A42-A560-F6DF72182EE7}"/>
              </a:ext>
            </a:extLst>
          </p:cNvPr>
          <p:cNvSpPr/>
          <p:nvPr/>
        </p:nvSpPr>
        <p:spPr>
          <a:xfrm rot="10524313">
            <a:off x="10239197" y="268389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7BA10F98-C57D-FC43-9670-C85865AAE8FC}"/>
              </a:ext>
            </a:extLst>
          </p:cNvPr>
          <p:cNvSpPr/>
          <p:nvPr/>
        </p:nvSpPr>
        <p:spPr>
          <a:xfrm rot="10524313">
            <a:off x="10162993" y="38922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DC5B8F47-EF7F-7C45-AE40-6C580BDFAD88}"/>
              </a:ext>
            </a:extLst>
          </p:cNvPr>
          <p:cNvSpPr/>
          <p:nvPr/>
        </p:nvSpPr>
        <p:spPr>
          <a:xfrm rot="10524313">
            <a:off x="9945029" y="27849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DB8E7A95-34AD-204A-A8C1-F8BD987306DB}"/>
              </a:ext>
            </a:extLst>
          </p:cNvPr>
          <p:cNvSpPr/>
          <p:nvPr/>
        </p:nvSpPr>
        <p:spPr>
          <a:xfrm rot="10524313">
            <a:off x="10464249" y="31833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1668BA5-330D-1F47-B287-9D8E9203F7AF}"/>
              </a:ext>
            </a:extLst>
          </p:cNvPr>
          <p:cNvSpPr/>
          <p:nvPr/>
        </p:nvSpPr>
        <p:spPr>
          <a:xfrm rot="10524313">
            <a:off x="9887774" y="417219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7A6985F-FA0E-4D48-926B-248136E15132}"/>
              </a:ext>
            </a:extLst>
          </p:cNvPr>
          <p:cNvSpPr/>
          <p:nvPr/>
        </p:nvSpPr>
        <p:spPr>
          <a:xfrm rot="10524313">
            <a:off x="9515448" y="330061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3" name="Oval 742">
            <a:extLst>
              <a:ext uri="{FF2B5EF4-FFF2-40B4-BE49-F238E27FC236}">
                <a16:creationId xmlns:a16="http://schemas.microsoft.com/office/drawing/2014/main" id="{E75D20C9-ED9F-684D-8849-06DC7B3E0A40}"/>
              </a:ext>
            </a:extLst>
          </p:cNvPr>
          <p:cNvSpPr/>
          <p:nvPr/>
        </p:nvSpPr>
        <p:spPr>
          <a:xfrm rot="10524313">
            <a:off x="10421178" y="34210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4" name="Oval 743">
            <a:extLst>
              <a:ext uri="{FF2B5EF4-FFF2-40B4-BE49-F238E27FC236}">
                <a16:creationId xmlns:a16="http://schemas.microsoft.com/office/drawing/2014/main" id="{F8B37F95-60E6-7942-A30A-4275C423C2A7}"/>
              </a:ext>
            </a:extLst>
          </p:cNvPr>
          <p:cNvSpPr/>
          <p:nvPr/>
        </p:nvSpPr>
        <p:spPr>
          <a:xfrm rot="10524313">
            <a:off x="10127010" y="35220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5" name="Oval 744">
            <a:extLst>
              <a:ext uri="{FF2B5EF4-FFF2-40B4-BE49-F238E27FC236}">
                <a16:creationId xmlns:a16="http://schemas.microsoft.com/office/drawing/2014/main" id="{08296B83-403B-5245-BB96-9157E9CDFF99}"/>
              </a:ext>
            </a:extLst>
          </p:cNvPr>
          <p:cNvSpPr/>
          <p:nvPr/>
        </p:nvSpPr>
        <p:spPr>
          <a:xfrm rot="10524313">
            <a:off x="10646230" y="39205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6" name="Oval 745">
            <a:extLst>
              <a:ext uri="{FF2B5EF4-FFF2-40B4-BE49-F238E27FC236}">
                <a16:creationId xmlns:a16="http://schemas.microsoft.com/office/drawing/2014/main" id="{01FD8B3B-BA0F-CA4E-9B59-8B0F9CE0E3B6}"/>
              </a:ext>
            </a:extLst>
          </p:cNvPr>
          <p:cNvSpPr/>
          <p:nvPr/>
        </p:nvSpPr>
        <p:spPr>
          <a:xfrm rot="10524313">
            <a:off x="10548757" y="32208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7" name="Oval 746">
            <a:extLst>
              <a:ext uri="{FF2B5EF4-FFF2-40B4-BE49-F238E27FC236}">
                <a16:creationId xmlns:a16="http://schemas.microsoft.com/office/drawing/2014/main" id="{9C80C700-A73F-D84B-8EB8-9522D25C9374}"/>
              </a:ext>
            </a:extLst>
          </p:cNvPr>
          <p:cNvSpPr/>
          <p:nvPr/>
        </p:nvSpPr>
        <p:spPr>
          <a:xfrm rot="10524313">
            <a:off x="10176431" y="234928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8" name="Oval 747">
            <a:extLst>
              <a:ext uri="{FF2B5EF4-FFF2-40B4-BE49-F238E27FC236}">
                <a16:creationId xmlns:a16="http://schemas.microsoft.com/office/drawing/2014/main" id="{008D029A-A630-B044-8249-257A40C62941}"/>
              </a:ext>
            </a:extLst>
          </p:cNvPr>
          <p:cNvSpPr/>
          <p:nvPr/>
        </p:nvSpPr>
        <p:spPr>
          <a:xfrm rot="10524313">
            <a:off x="11082161" y="24697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9" name="Oval 748">
            <a:extLst>
              <a:ext uri="{FF2B5EF4-FFF2-40B4-BE49-F238E27FC236}">
                <a16:creationId xmlns:a16="http://schemas.microsoft.com/office/drawing/2014/main" id="{BEF27851-3F72-7B47-B37A-F557059376DC}"/>
              </a:ext>
            </a:extLst>
          </p:cNvPr>
          <p:cNvSpPr/>
          <p:nvPr/>
        </p:nvSpPr>
        <p:spPr>
          <a:xfrm rot="10524313">
            <a:off x="11005957" y="367807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0" name="Oval 749">
            <a:extLst>
              <a:ext uri="{FF2B5EF4-FFF2-40B4-BE49-F238E27FC236}">
                <a16:creationId xmlns:a16="http://schemas.microsoft.com/office/drawing/2014/main" id="{0C2A8EB1-50E2-4043-8D5A-2C94FEC29025}"/>
              </a:ext>
            </a:extLst>
          </p:cNvPr>
          <p:cNvSpPr/>
          <p:nvPr/>
        </p:nvSpPr>
        <p:spPr>
          <a:xfrm rot="10524313">
            <a:off x="10787993" y="257077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0A54E9A1-380B-D245-9B36-3C7CDA99E623}"/>
              </a:ext>
            </a:extLst>
          </p:cNvPr>
          <p:cNvSpPr/>
          <p:nvPr/>
        </p:nvSpPr>
        <p:spPr>
          <a:xfrm rot="10524313">
            <a:off x="11307213" y="296923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2" name="Oval 751">
            <a:extLst>
              <a:ext uri="{FF2B5EF4-FFF2-40B4-BE49-F238E27FC236}">
                <a16:creationId xmlns:a16="http://schemas.microsoft.com/office/drawing/2014/main" id="{FF5F58E4-2BE3-D94B-95A2-2C87D4EE748F}"/>
              </a:ext>
            </a:extLst>
          </p:cNvPr>
          <p:cNvSpPr/>
          <p:nvPr/>
        </p:nvSpPr>
        <p:spPr>
          <a:xfrm rot="10524313">
            <a:off x="9094231" y="34300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3" name="Oval 752">
            <a:extLst>
              <a:ext uri="{FF2B5EF4-FFF2-40B4-BE49-F238E27FC236}">
                <a16:creationId xmlns:a16="http://schemas.microsoft.com/office/drawing/2014/main" id="{87C22EBD-A683-B246-8D4A-5FC55693F2E9}"/>
              </a:ext>
            </a:extLst>
          </p:cNvPr>
          <p:cNvSpPr/>
          <p:nvPr/>
        </p:nvSpPr>
        <p:spPr>
          <a:xfrm rot="10524313">
            <a:off x="8721905" y="25584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7248C420-5715-9544-8026-BBA6157A1B00}"/>
              </a:ext>
            </a:extLst>
          </p:cNvPr>
          <p:cNvSpPr/>
          <p:nvPr/>
        </p:nvSpPr>
        <p:spPr>
          <a:xfrm rot="10524313">
            <a:off x="9627635" y="26788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5" name="Oval 754">
            <a:extLst>
              <a:ext uri="{FF2B5EF4-FFF2-40B4-BE49-F238E27FC236}">
                <a16:creationId xmlns:a16="http://schemas.microsoft.com/office/drawing/2014/main" id="{A69AE5AB-2CF4-A641-ABF0-EF80F242C764}"/>
              </a:ext>
            </a:extLst>
          </p:cNvPr>
          <p:cNvSpPr/>
          <p:nvPr/>
        </p:nvSpPr>
        <p:spPr>
          <a:xfrm rot="10524313">
            <a:off x="9551431" y="388720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6" name="Oval 755">
            <a:extLst>
              <a:ext uri="{FF2B5EF4-FFF2-40B4-BE49-F238E27FC236}">
                <a16:creationId xmlns:a16="http://schemas.microsoft.com/office/drawing/2014/main" id="{A4FFD29A-8F78-EA4C-85F7-026A35F7FC7C}"/>
              </a:ext>
            </a:extLst>
          </p:cNvPr>
          <p:cNvSpPr/>
          <p:nvPr/>
        </p:nvSpPr>
        <p:spPr>
          <a:xfrm rot="10524313">
            <a:off x="9333467" y="277990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DD964029-4E37-B642-A3CC-377CA1BF7995}"/>
              </a:ext>
            </a:extLst>
          </p:cNvPr>
          <p:cNvSpPr/>
          <p:nvPr/>
        </p:nvSpPr>
        <p:spPr>
          <a:xfrm rot="10524313">
            <a:off x="9852687" y="317836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31FF14C2-B8BD-4E4B-BFE1-ED479D367520}"/>
              </a:ext>
            </a:extLst>
          </p:cNvPr>
          <p:cNvSpPr/>
          <p:nvPr/>
        </p:nvSpPr>
        <p:spPr>
          <a:xfrm rot="10524313">
            <a:off x="9611060" y="36107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7EA88C6F-9EC6-6440-B10E-39578B09839E}"/>
              </a:ext>
            </a:extLst>
          </p:cNvPr>
          <p:cNvSpPr/>
          <p:nvPr/>
        </p:nvSpPr>
        <p:spPr>
          <a:xfrm rot="10524313">
            <a:off x="9238734" y="273915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94991642-444E-C34F-A25D-3D56480D3FCD}"/>
              </a:ext>
            </a:extLst>
          </p:cNvPr>
          <p:cNvSpPr/>
          <p:nvPr/>
        </p:nvSpPr>
        <p:spPr>
          <a:xfrm rot="10524313">
            <a:off x="10144464" y="285960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1" name="Oval 760">
            <a:extLst>
              <a:ext uri="{FF2B5EF4-FFF2-40B4-BE49-F238E27FC236}">
                <a16:creationId xmlns:a16="http://schemas.microsoft.com/office/drawing/2014/main" id="{1AA9A6F4-9EF3-AA4B-BF39-6451200DA360}"/>
              </a:ext>
            </a:extLst>
          </p:cNvPr>
          <p:cNvSpPr/>
          <p:nvPr/>
        </p:nvSpPr>
        <p:spPr>
          <a:xfrm rot="10524313">
            <a:off x="10068260" y="40679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2" name="Oval 761">
            <a:extLst>
              <a:ext uri="{FF2B5EF4-FFF2-40B4-BE49-F238E27FC236}">
                <a16:creationId xmlns:a16="http://schemas.microsoft.com/office/drawing/2014/main" id="{76AA3A70-4081-5744-8C3E-2DDEA97B9CAC}"/>
              </a:ext>
            </a:extLst>
          </p:cNvPr>
          <p:cNvSpPr/>
          <p:nvPr/>
        </p:nvSpPr>
        <p:spPr>
          <a:xfrm rot="10524313">
            <a:off x="9850296" y="296063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3" name="Oval 762">
            <a:extLst>
              <a:ext uri="{FF2B5EF4-FFF2-40B4-BE49-F238E27FC236}">
                <a16:creationId xmlns:a16="http://schemas.microsoft.com/office/drawing/2014/main" id="{6C9C969D-587A-C541-B7DB-BA035D9EECA8}"/>
              </a:ext>
            </a:extLst>
          </p:cNvPr>
          <p:cNvSpPr/>
          <p:nvPr/>
        </p:nvSpPr>
        <p:spPr>
          <a:xfrm rot="10524313">
            <a:off x="10369516" y="33590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4" name="Oval 763">
            <a:extLst>
              <a:ext uri="{FF2B5EF4-FFF2-40B4-BE49-F238E27FC236}">
                <a16:creationId xmlns:a16="http://schemas.microsoft.com/office/drawing/2014/main" id="{9DAF6C1E-8B85-454B-83EC-1DDBE5F6351B}"/>
              </a:ext>
            </a:extLst>
          </p:cNvPr>
          <p:cNvSpPr/>
          <p:nvPr/>
        </p:nvSpPr>
        <p:spPr>
          <a:xfrm rot="10524313">
            <a:off x="9581479" y="30259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5" name="Oval 764">
            <a:extLst>
              <a:ext uri="{FF2B5EF4-FFF2-40B4-BE49-F238E27FC236}">
                <a16:creationId xmlns:a16="http://schemas.microsoft.com/office/drawing/2014/main" id="{BE145CDE-153D-C544-898D-D080E704C24C}"/>
              </a:ext>
            </a:extLst>
          </p:cNvPr>
          <p:cNvSpPr/>
          <p:nvPr/>
        </p:nvSpPr>
        <p:spPr>
          <a:xfrm rot="10524313">
            <a:off x="9209153" y="215439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6" name="Oval 765">
            <a:extLst>
              <a:ext uri="{FF2B5EF4-FFF2-40B4-BE49-F238E27FC236}">
                <a16:creationId xmlns:a16="http://schemas.microsoft.com/office/drawing/2014/main" id="{9DFD31E3-5CC1-4F4E-8658-835CB77C13DE}"/>
              </a:ext>
            </a:extLst>
          </p:cNvPr>
          <p:cNvSpPr/>
          <p:nvPr/>
        </p:nvSpPr>
        <p:spPr>
          <a:xfrm rot="10524313">
            <a:off x="10114883" y="22748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7" name="Oval 766">
            <a:extLst>
              <a:ext uri="{FF2B5EF4-FFF2-40B4-BE49-F238E27FC236}">
                <a16:creationId xmlns:a16="http://schemas.microsoft.com/office/drawing/2014/main" id="{020B8C80-C78A-8148-ADAE-1BB09F5234B3}"/>
              </a:ext>
            </a:extLst>
          </p:cNvPr>
          <p:cNvSpPr/>
          <p:nvPr/>
        </p:nvSpPr>
        <p:spPr>
          <a:xfrm rot="10524313">
            <a:off x="10038679" y="34831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8" name="Oval 767">
            <a:extLst>
              <a:ext uri="{FF2B5EF4-FFF2-40B4-BE49-F238E27FC236}">
                <a16:creationId xmlns:a16="http://schemas.microsoft.com/office/drawing/2014/main" id="{560BB214-EBBB-104C-956A-CED180FB013D}"/>
              </a:ext>
            </a:extLst>
          </p:cNvPr>
          <p:cNvSpPr/>
          <p:nvPr/>
        </p:nvSpPr>
        <p:spPr>
          <a:xfrm rot="10524313">
            <a:off x="9820715" y="237587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9" name="Oval 768">
            <a:extLst>
              <a:ext uri="{FF2B5EF4-FFF2-40B4-BE49-F238E27FC236}">
                <a16:creationId xmlns:a16="http://schemas.microsoft.com/office/drawing/2014/main" id="{7DD74037-2BE7-3E4C-8AD0-E202EBF69ECE}"/>
              </a:ext>
            </a:extLst>
          </p:cNvPr>
          <p:cNvSpPr/>
          <p:nvPr/>
        </p:nvSpPr>
        <p:spPr>
          <a:xfrm rot="10524313">
            <a:off x="10339935" y="277433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0" name="Oval 769">
            <a:extLst>
              <a:ext uri="{FF2B5EF4-FFF2-40B4-BE49-F238E27FC236}">
                <a16:creationId xmlns:a16="http://schemas.microsoft.com/office/drawing/2014/main" id="{B15B5587-76CD-C846-82F2-617CE0ED9474}"/>
              </a:ext>
            </a:extLst>
          </p:cNvPr>
          <p:cNvSpPr/>
          <p:nvPr/>
        </p:nvSpPr>
        <p:spPr>
          <a:xfrm>
            <a:off x="9528890" y="307651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1" name="Oval 770">
            <a:extLst>
              <a:ext uri="{FF2B5EF4-FFF2-40B4-BE49-F238E27FC236}">
                <a16:creationId xmlns:a16="http://schemas.microsoft.com/office/drawing/2014/main" id="{B9D67B32-A904-4646-AC1A-22E4A38B4D2D}"/>
              </a:ext>
            </a:extLst>
          </p:cNvPr>
          <p:cNvSpPr/>
          <p:nvPr/>
        </p:nvSpPr>
        <p:spPr>
          <a:xfrm rot="10524313">
            <a:off x="9391134" y="289155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2" name="Oval 771">
            <a:extLst>
              <a:ext uri="{FF2B5EF4-FFF2-40B4-BE49-F238E27FC236}">
                <a16:creationId xmlns:a16="http://schemas.microsoft.com/office/drawing/2014/main" id="{2D0D49F8-4788-634D-BA7A-F3658C96DC80}"/>
              </a:ext>
            </a:extLst>
          </p:cNvPr>
          <p:cNvSpPr/>
          <p:nvPr/>
        </p:nvSpPr>
        <p:spPr>
          <a:xfrm rot="10524313">
            <a:off x="10296864" y="301200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D693ECDA-6DE1-A842-B062-778DE01156F6}"/>
              </a:ext>
            </a:extLst>
          </p:cNvPr>
          <p:cNvSpPr/>
          <p:nvPr/>
        </p:nvSpPr>
        <p:spPr>
          <a:xfrm rot="10524313">
            <a:off x="10002696" y="311303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82B53844-31B5-254C-96F7-A1EC6034C1F1}"/>
              </a:ext>
            </a:extLst>
          </p:cNvPr>
          <p:cNvSpPr/>
          <p:nvPr/>
        </p:nvSpPr>
        <p:spPr>
          <a:xfrm rot="10524313">
            <a:off x="10521916" y="351149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2C3C56EC-203E-074A-81FD-B99466712B01}"/>
              </a:ext>
            </a:extLst>
          </p:cNvPr>
          <p:cNvSpPr/>
          <p:nvPr/>
        </p:nvSpPr>
        <p:spPr>
          <a:xfrm rot="10524313">
            <a:off x="10424443" y="281180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32723A9B-DA64-4B42-B191-955F1B54FCE8}"/>
              </a:ext>
            </a:extLst>
          </p:cNvPr>
          <p:cNvSpPr/>
          <p:nvPr/>
        </p:nvSpPr>
        <p:spPr>
          <a:xfrm rot="10524313">
            <a:off x="10957847" y="206067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FD22C348-ED4D-7743-A923-8E35200BC358}"/>
              </a:ext>
            </a:extLst>
          </p:cNvPr>
          <p:cNvSpPr/>
          <p:nvPr/>
        </p:nvSpPr>
        <p:spPr>
          <a:xfrm rot="10524313">
            <a:off x="10881643" y="326900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8" name="Oval 777">
            <a:extLst>
              <a:ext uri="{FF2B5EF4-FFF2-40B4-BE49-F238E27FC236}">
                <a16:creationId xmlns:a16="http://schemas.microsoft.com/office/drawing/2014/main" id="{202898EF-C360-F445-A14A-00CCCFB249D6}"/>
              </a:ext>
            </a:extLst>
          </p:cNvPr>
          <p:cNvSpPr/>
          <p:nvPr/>
        </p:nvSpPr>
        <p:spPr>
          <a:xfrm rot="10524313">
            <a:off x="10663679" y="216171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851172D0-6D8C-BD49-AF2A-693CECEFC871}"/>
              </a:ext>
            </a:extLst>
          </p:cNvPr>
          <p:cNvSpPr/>
          <p:nvPr/>
        </p:nvSpPr>
        <p:spPr>
          <a:xfrm rot="10524313">
            <a:off x="11182899" y="256017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0" name="Oval 779">
            <a:extLst>
              <a:ext uri="{FF2B5EF4-FFF2-40B4-BE49-F238E27FC236}">
                <a16:creationId xmlns:a16="http://schemas.microsoft.com/office/drawing/2014/main" id="{7BAC2D32-4DA1-424A-8814-14A3BD44656C}"/>
              </a:ext>
            </a:extLst>
          </p:cNvPr>
          <p:cNvSpPr/>
          <p:nvPr/>
        </p:nvSpPr>
        <p:spPr>
          <a:xfrm rot="10524313">
            <a:off x="8969917" y="302094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1" name="Oval 780">
            <a:extLst>
              <a:ext uri="{FF2B5EF4-FFF2-40B4-BE49-F238E27FC236}">
                <a16:creationId xmlns:a16="http://schemas.microsoft.com/office/drawing/2014/main" id="{D35562B8-18D3-C24B-9958-19D1EA7EEE0C}"/>
              </a:ext>
            </a:extLst>
          </p:cNvPr>
          <p:cNvSpPr/>
          <p:nvPr/>
        </p:nvSpPr>
        <p:spPr>
          <a:xfrm rot="10524313">
            <a:off x="8597591" y="21493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2" name="Oval 781">
            <a:extLst>
              <a:ext uri="{FF2B5EF4-FFF2-40B4-BE49-F238E27FC236}">
                <a16:creationId xmlns:a16="http://schemas.microsoft.com/office/drawing/2014/main" id="{0A9740A3-84A3-2741-9F33-5D773C04BD77}"/>
              </a:ext>
            </a:extLst>
          </p:cNvPr>
          <p:cNvSpPr/>
          <p:nvPr/>
        </p:nvSpPr>
        <p:spPr>
          <a:xfrm rot="10524313">
            <a:off x="9503321" y="226980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3" name="Oval 782">
            <a:extLst>
              <a:ext uri="{FF2B5EF4-FFF2-40B4-BE49-F238E27FC236}">
                <a16:creationId xmlns:a16="http://schemas.microsoft.com/office/drawing/2014/main" id="{5EB44475-064F-854A-B7C5-1FAA4E631589}"/>
              </a:ext>
            </a:extLst>
          </p:cNvPr>
          <p:cNvSpPr/>
          <p:nvPr/>
        </p:nvSpPr>
        <p:spPr>
          <a:xfrm rot="10524313">
            <a:off x="9427117" y="347814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4" name="Oval 783">
            <a:extLst>
              <a:ext uri="{FF2B5EF4-FFF2-40B4-BE49-F238E27FC236}">
                <a16:creationId xmlns:a16="http://schemas.microsoft.com/office/drawing/2014/main" id="{56408297-F72F-7840-85B0-62BEB82C86A6}"/>
              </a:ext>
            </a:extLst>
          </p:cNvPr>
          <p:cNvSpPr/>
          <p:nvPr/>
        </p:nvSpPr>
        <p:spPr>
          <a:xfrm rot="10524313">
            <a:off x="9209153" y="237084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5" name="Oval 784">
            <a:extLst>
              <a:ext uri="{FF2B5EF4-FFF2-40B4-BE49-F238E27FC236}">
                <a16:creationId xmlns:a16="http://schemas.microsoft.com/office/drawing/2014/main" id="{55DB9AD3-1EB2-C34E-9978-53E8FD85868A}"/>
              </a:ext>
            </a:extLst>
          </p:cNvPr>
          <p:cNvSpPr/>
          <p:nvPr/>
        </p:nvSpPr>
        <p:spPr>
          <a:xfrm rot="10524313">
            <a:off x="9728373" y="276930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6" name="Oval 785">
            <a:extLst>
              <a:ext uri="{FF2B5EF4-FFF2-40B4-BE49-F238E27FC236}">
                <a16:creationId xmlns:a16="http://schemas.microsoft.com/office/drawing/2014/main" id="{85492256-B1E8-284E-BC77-5B1918A03769}"/>
              </a:ext>
            </a:extLst>
          </p:cNvPr>
          <p:cNvSpPr/>
          <p:nvPr/>
        </p:nvSpPr>
        <p:spPr>
          <a:xfrm rot="10524313">
            <a:off x="8862785" y="33522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7" name="Oval 786">
            <a:extLst>
              <a:ext uri="{FF2B5EF4-FFF2-40B4-BE49-F238E27FC236}">
                <a16:creationId xmlns:a16="http://schemas.microsoft.com/office/drawing/2014/main" id="{A01738BA-BCA9-C74A-934F-2814D3F465F6}"/>
              </a:ext>
            </a:extLst>
          </p:cNvPr>
          <p:cNvSpPr/>
          <p:nvPr/>
        </p:nvSpPr>
        <p:spPr>
          <a:xfrm rot="10524313">
            <a:off x="9768515" y="347268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8" name="Oval 787">
            <a:extLst>
              <a:ext uri="{FF2B5EF4-FFF2-40B4-BE49-F238E27FC236}">
                <a16:creationId xmlns:a16="http://schemas.microsoft.com/office/drawing/2014/main" id="{6526D69B-3D7A-504A-A0E0-CFF7D5D98E2F}"/>
              </a:ext>
            </a:extLst>
          </p:cNvPr>
          <p:cNvSpPr/>
          <p:nvPr/>
        </p:nvSpPr>
        <p:spPr>
          <a:xfrm rot="10524313">
            <a:off x="9474347" y="35737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1C63050A-6078-3946-89BE-93D31AB70B13}"/>
              </a:ext>
            </a:extLst>
          </p:cNvPr>
          <p:cNvSpPr/>
          <p:nvPr/>
        </p:nvSpPr>
        <p:spPr>
          <a:xfrm rot="10524313">
            <a:off x="9993567" y="397218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24C6152E-0FAE-F745-B9E3-E4E241C43D3A}"/>
              </a:ext>
            </a:extLst>
          </p:cNvPr>
          <p:cNvSpPr/>
          <p:nvPr/>
        </p:nvSpPr>
        <p:spPr>
          <a:xfrm rot="10524313">
            <a:off x="9205530" y="36390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DAB5992E-11CE-2744-BCD3-4CB101D6A192}"/>
              </a:ext>
            </a:extLst>
          </p:cNvPr>
          <p:cNvSpPr/>
          <p:nvPr/>
        </p:nvSpPr>
        <p:spPr>
          <a:xfrm rot="10524313">
            <a:off x="8833204" y="276747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2" name="Oval 791">
            <a:extLst>
              <a:ext uri="{FF2B5EF4-FFF2-40B4-BE49-F238E27FC236}">
                <a16:creationId xmlns:a16="http://schemas.microsoft.com/office/drawing/2014/main" id="{9E763BB7-A48E-F742-B2BD-0FF642DD37B6}"/>
              </a:ext>
            </a:extLst>
          </p:cNvPr>
          <p:cNvSpPr/>
          <p:nvPr/>
        </p:nvSpPr>
        <p:spPr>
          <a:xfrm rot="10524313">
            <a:off x="9738934" y="288792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3" name="Oval 792">
            <a:extLst>
              <a:ext uri="{FF2B5EF4-FFF2-40B4-BE49-F238E27FC236}">
                <a16:creationId xmlns:a16="http://schemas.microsoft.com/office/drawing/2014/main" id="{B694439B-CBC6-534E-A908-8A75F4F839C0}"/>
              </a:ext>
            </a:extLst>
          </p:cNvPr>
          <p:cNvSpPr/>
          <p:nvPr/>
        </p:nvSpPr>
        <p:spPr>
          <a:xfrm rot="10524313">
            <a:off x="9662730" y="40962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4" name="Oval 793">
            <a:extLst>
              <a:ext uri="{FF2B5EF4-FFF2-40B4-BE49-F238E27FC236}">
                <a16:creationId xmlns:a16="http://schemas.microsoft.com/office/drawing/2014/main" id="{74F54983-7004-0945-889C-D14BFB5E39E5}"/>
              </a:ext>
            </a:extLst>
          </p:cNvPr>
          <p:cNvSpPr/>
          <p:nvPr/>
        </p:nvSpPr>
        <p:spPr>
          <a:xfrm rot="10524313">
            <a:off x="9444766" y="29889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5" name="Oval 794">
            <a:extLst>
              <a:ext uri="{FF2B5EF4-FFF2-40B4-BE49-F238E27FC236}">
                <a16:creationId xmlns:a16="http://schemas.microsoft.com/office/drawing/2014/main" id="{0F1B7B7D-9E8D-1943-9DA9-F6616DD0AC79}"/>
              </a:ext>
            </a:extLst>
          </p:cNvPr>
          <p:cNvSpPr/>
          <p:nvPr/>
        </p:nvSpPr>
        <p:spPr>
          <a:xfrm rot="10524313">
            <a:off x="9963986" y="338742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6" name="Oval 795">
            <a:extLst>
              <a:ext uri="{FF2B5EF4-FFF2-40B4-BE49-F238E27FC236}">
                <a16:creationId xmlns:a16="http://schemas.microsoft.com/office/drawing/2014/main" id="{BD5E7E2C-5CA0-C748-9813-6FD1610A241C}"/>
              </a:ext>
            </a:extLst>
          </p:cNvPr>
          <p:cNvSpPr/>
          <p:nvPr/>
        </p:nvSpPr>
        <p:spPr>
          <a:xfrm rot="10524313">
            <a:off x="9015185" y="350463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7" name="Oval 796">
            <a:extLst>
              <a:ext uri="{FF2B5EF4-FFF2-40B4-BE49-F238E27FC236}">
                <a16:creationId xmlns:a16="http://schemas.microsoft.com/office/drawing/2014/main" id="{A4C644E6-349D-CB4E-AF75-1A598439EFAA}"/>
              </a:ext>
            </a:extLst>
          </p:cNvPr>
          <p:cNvSpPr/>
          <p:nvPr/>
        </p:nvSpPr>
        <p:spPr>
          <a:xfrm rot="10524313">
            <a:off x="9920915" y="362508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8" name="Oval 797">
            <a:extLst>
              <a:ext uri="{FF2B5EF4-FFF2-40B4-BE49-F238E27FC236}">
                <a16:creationId xmlns:a16="http://schemas.microsoft.com/office/drawing/2014/main" id="{90686785-6D4E-4345-8899-3F27BADF7444}"/>
              </a:ext>
            </a:extLst>
          </p:cNvPr>
          <p:cNvSpPr/>
          <p:nvPr/>
        </p:nvSpPr>
        <p:spPr>
          <a:xfrm rot="10524313">
            <a:off x="9626747" y="37261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9" name="Oval 798">
            <a:extLst>
              <a:ext uri="{FF2B5EF4-FFF2-40B4-BE49-F238E27FC236}">
                <a16:creationId xmlns:a16="http://schemas.microsoft.com/office/drawing/2014/main" id="{BD614C3E-2237-F64C-87A5-B9562DEF1DDD}"/>
              </a:ext>
            </a:extLst>
          </p:cNvPr>
          <p:cNvSpPr/>
          <p:nvPr/>
        </p:nvSpPr>
        <p:spPr>
          <a:xfrm rot="10524313">
            <a:off x="10145967" y="412458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0" name="Oval 799">
            <a:extLst>
              <a:ext uri="{FF2B5EF4-FFF2-40B4-BE49-F238E27FC236}">
                <a16:creationId xmlns:a16="http://schemas.microsoft.com/office/drawing/2014/main" id="{F399A70C-6283-0C4D-B415-7DA7DBD41FB0}"/>
              </a:ext>
            </a:extLst>
          </p:cNvPr>
          <p:cNvSpPr/>
          <p:nvPr/>
        </p:nvSpPr>
        <p:spPr>
          <a:xfrm rot="10524313">
            <a:off x="10048494" y="34248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1" name="Oval 800">
            <a:extLst>
              <a:ext uri="{FF2B5EF4-FFF2-40B4-BE49-F238E27FC236}">
                <a16:creationId xmlns:a16="http://schemas.microsoft.com/office/drawing/2014/main" id="{B05E4B5F-5DD5-9C43-89AF-ABC7546793B3}"/>
              </a:ext>
            </a:extLst>
          </p:cNvPr>
          <p:cNvSpPr/>
          <p:nvPr/>
        </p:nvSpPr>
        <p:spPr>
          <a:xfrm rot="10524313">
            <a:off x="9676168" y="255331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2" name="Oval 801">
            <a:extLst>
              <a:ext uri="{FF2B5EF4-FFF2-40B4-BE49-F238E27FC236}">
                <a16:creationId xmlns:a16="http://schemas.microsoft.com/office/drawing/2014/main" id="{DAAC76D6-3C1E-184B-BB69-4E784F11A29A}"/>
              </a:ext>
            </a:extLst>
          </p:cNvPr>
          <p:cNvSpPr/>
          <p:nvPr/>
        </p:nvSpPr>
        <p:spPr>
          <a:xfrm rot="10524313">
            <a:off x="10581898" y="267375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3" name="Oval 802">
            <a:extLst>
              <a:ext uri="{FF2B5EF4-FFF2-40B4-BE49-F238E27FC236}">
                <a16:creationId xmlns:a16="http://schemas.microsoft.com/office/drawing/2014/main" id="{AE3310D5-3F42-C54D-8852-DBDC04510780}"/>
              </a:ext>
            </a:extLst>
          </p:cNvPr>
          <p:cNvSpPr/>
          <p:nvPr/>
        </p:nvSpPr>
        <p:spPr>
          <a:xfrm rot="10524313">
            <a:off x="10505694" y="388209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4" name="Oval 803">
            <a:extLst>
              <a:ext uri="{FF2B5EF4-FFF2-40B4-BE49-F238E27FC236}">
                <a16:creationId xmlns:a16="http://schemas.microsoft.com/office/drawing/2014/main" id="{EF78B48F-8E33-A54C-9F6D-449D06410119}"/>
              </a:ext>
            </a:extLst>
          </p:cNvPr>
          <p:cNvSpPr/>
          <p:nvPr/>
        </p:nvSpPr>
        <p:spPr>
          <a:xfrm rot="10524313">
            <a:off x="10287730" y="277479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5" name="Oval 804">
            <a:extLst>
              <a:ext uri="{FF2B5EF4-FFF2-40B4-BE49-F238E27FC236}">
                <a16:creationId xmlns:a16="http://schemas.microsoft.com/office/drawing/2014/main" id="{99D63853-38CE-6F43-A182-550B63BB70DB}"/>
              </a:ext>
            </a:extLst>
          </p:cNvPr>
          <p:cNvSpPr/>
          <p:nvPr/>
        </p:nvSpPr>
        <p:spPr>
          <a:xfrm rot="10524313">
            <a:off x="10806950" y="317325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6" name="Oval 805">
            <a:extLst>
              <a:ext uri="{FF2B5EF4-FFF2-40B4-BE49-F238E27FC236}">
                <a16:creationId xmlns:a16="http://schemas.microsoft.com/office/drawing/2014/main" id="{08FFFDD0-55C3-7A42-B7C2-6117D7E2746A}"/>
              </a:ext>
            </a:extLst>
          </p:cNvPr>
          <p:cNvSpPr/>
          <p:nvPr/>
        </p:nvSpPr>
        <p:spPr>
          <a:xfrm rot="10524313">
            <a:off x="8593968" y="36340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7" name="Oval 806">
            <a:extLst>
              <a:ext uri="{FF2B5EF4-FFF2-40B4-BE49-F238E27FC236}">
                <a16:creationId xmlns:a16="http://schemas.microsoft.com/office/drawing/2014/main" id="{3EE70F16-39D0-5842-B50A-87E8228B0148}"/>
              </a:ext>
            </a:extLst>
          </p:cNvPr>
          <p:cNvSpPr/>
          <p:nvPr/>
        </p:nvSpPr>
        <p:spPr>
          <a:xfrm rot="10524313">
            <a:off x="8221642" y="276244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8" name="Oval 807">
            <a:extLst>
              <a:ext uri="{FF2B5EF4-FFF2-40B4-BE49-F238E27FC236}">
                <a16:creationId xmlns:a16="http://schemas.microsoft.com/office/drawing/2014/main" id="{516DA668-E110-9C48-84C6-352027223AD4}"/>
              </a:ext>
            </a:extLst>
          </p:cNvPr>
          <p:cNvSpPr/>
          <p:nvPr/>
        </p:nvSpPr>
        <p:spPr>
          <a:xfrm rot="10524313">
            <a:off x="9127372" y="288289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9" name="Oval 808">
            <a:extLst>
              <a:ext uri="{FF2B5EF4-FFF2-40B4-BE49-F238E27FC236}">
                <a16:creationId xmlns:a16="http://schemas.microsoft.com/office/drawing/2014/main" id="{965FADE3-A131-F246-A2CE-85A072F8E7D9}"/>
              </a:ext>
            </a:extLst>
          </p:cNvPr>
          <p:cNvSpPr/>
          <p:nvPr/>
        </p:nvSpPr>
        <p:spPr>
          <a:xfrm rot="10524313">
            <a:off x="9051168" y="409122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0" name="Oval 809">
            <a:extLst>
              <a:ext uri="{FF2B5EF4-FFF2-40B4-BE49-F238E27FC236}">
                <a16:creationId xmlns:a16="http://schemas.microsoft.com/office/drawing/2014/main" id="{48D8DE14-E833-7045-8340-6B96E1A26F47}"/>
              </a:ext>
            </a:extLst>
          </p:cNvPr>
          <p:cNvSpPr/>
          <p:nvPr/>
        </p:nvSpPr>
        <p:spPr>
          <a:xfrm rot="10524313">
            <a:off x="8833204" y="298393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1" name="Oval 810">
            <a:extLst>
              <a:ext uri="{FF2B5EF4-FFF2-40B4-BE49-F238E27FC236}">
                <a16:creationId xmlns:a16="http://schemas.microsoft.com/office/drawing/2014/main" id="{4052F816-744A-F349-A2E0-5F450388525C}"/>
              </a:ext>
            </a:extLst>
          </p:cNvPr>
          <p:cNvSpPr/>
          <p:nvPr/>
        </p:nvSpPr>
        <p:spPr>
          <a:xfrm rot="10524313">
            <a:off x="9352424" y="338239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2" name="Oval 811">
            <a:extLst>
              <a:ext uri="{FF2B5EF4-FFF2-40B4-BE49-F238E27FC236}">
                <a16:creationId xmlns:a16="http://schemas.microsoft.com/office/drawing/2014/main" id="{3909DE53-50C2-7A49-B320-463A3596179F}"/>
              </a:ext>
            </a:extLst>
          </p:cNvPr>
          <p:cNvSpPr/>
          <p:nvPr/>
        </p:nvSpPr>
        <p:spPr>
          <a:xfrm rot="10524313">
            <a:off x="9110797" y="38147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3" name="Oval 812">
            <a:extLst>
              <a:ext uri="{FF2B5EF4-FFF2-40B4-BE49-F238E27FC236}">
                <a16:creationId xmlns:a16="http://schemas.microsoft.com/office/drawing/2014/main" id="{6904E05F-65AF-FD4A-8D29-AADD3571E2A4}"/>
              </a:ext>
            </a:extLst>
          </p:cNvPr>
          <p:cNvSpPr/>
          <p:nvPr/>
        </p:nvSpPr>
        <p:spPr>
          <a:xfrm rot="10524313">
            <a:off x="8738471" y="294317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4" name="Oval 813">
            <a:extLst>
              <a:ext uri="{FF2B5EF4-FFF2-40B4-BE49-F238E27FC236}">
                <a16:creationId xmlns:a16="http://schemas.microsoft.com/office/drawing/2014/main" id="{5BF709B9-7CE2-6D4E-BE3E-3DBBACDF140D}"/>
              </a:ext>
            </a:extLst>
          </p:cNvPr>
          <p:cNvSpPr/>
          <p:nvPr/>
        </p:nvSpPr>
        <p:spPr>
          <a:xfrm rot="10524313">
            <a:off x="9644201" y="306362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5" name="Oval 814">
            <a:extLst>
              <a:ext uri="{FF2B5EF4-FFF2-40B4-BE49-F238E27FC236}">
                <a16:creationId xmlns:a16="http://schemas.microsoft.com/office/drawing/2014/main" id="{D4E13328-E868-7447-B493-0202063F9B54}"/>
              </a:ext>
            </a:extLst>
          </p:cNvPr>
          <p:cNvSpPr/>
          <p:nvPr/>
        </p:nvSpPr>
        <p:spPr>
          <a:xfrm rot="10524313">
            <a:off x="9350033" y="31646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6" name="Oval 815">
            <a:extLst>
              <a:ext uri="{FF2B5EF4-FFF2-40B4-BE49-F238E27FC236}">
                <a16:creationId xmlns:a16="http://schemas.microsoft.com/office/drawing/2014/main" id="{2F57EF8F-7705-884E-9DCC-EE1FF3A4CBEC}"/>
              </a:ext>
            </a:extLst>
          </p:cNvPr>
          <p:cNvSpPr/>
          <p:nvPr/>
        </p:nvSpPr>
        <p:spPr>
          <a:xfrm rot="10524313">
            <a:off x="9869253" y="35631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7" name="Oval 816">
            <a:extLst>
              <a:ext uri="{FF2B5EF4-FFF2-40B4-BE49-F238E27FC236}">
                <a16:creationId xmlns:a16="http://schemas.microsoft.com/office/drawing/2014/main" id="{4065CA7E-B0F1-8448-A2A8-4C2374A80801}"/>
              </a:ext>
            </a:extLst>
          </p:cNvPr>
          <p:cNvSpPr/>
          <p:nvPr/>
        </p:nvSpPr>
        <p:spPr>
          <a:xfrm rot="10524313">
            <a:off x="9081216" y="32299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8" name="Oval 817">
            <a:extLst>
              <a:ext uri="{FF2B5EF4-FFF2-40B4-BE49-F238E27FC236}">
                <a16:creationId xmlns:a16="http://schemas.microsoft.com/office/drawing/2014/main" id="{463814D6-D33A-994E-A106-879331C503EE}"/>
              </a:ext>
            </a:extLst>
          </p:cNvPr>
          <p:cNvSpPr/>
          <p:nvPr/>
        </p:nvSpPr>
        <p:spPr>
          <a:xfrm rot="10524313">
            <a:off x="8708890" y="235841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" name="Oval 818">
            <a:extLst>
              <a:ext uri="{FF2B5EF4-FFF2-40B4-BE49-F238E27FC236}">
                <a16:creationId xmlns:a16="http://schemas.microsoft.com/office/drawing/2014/main" id="{FE282868-AB83-F842-A9F6-F4233301E2CB}"/>
              </a:ext>
            </a:extLst>
          </p:cNvPr>
          <p:cNvSpPr/>
          <p:nvPr/>
        </p:nvSpPr>
        <p:spPr>
          <a:xfrm rot="10524313">
            <a:off x="9614620" y="247886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" name="Oval 819">
            <a:extLst>
              <a:ext uri="{FF2B5EF4-FFF2-40B4-BE49-F238E27FC236}">
                <a16:creationId xmlns:a16="http://schemas.microsoft.com/office/drawing/2014/main" id="{F4CE123D-713D-CC4D-8D0C-552740891CD0}"/>
              </a:ext>
            </a:extLst>
          </p:cNvPr>
          <p:cNvSpPr/>
          <p:nvPr/>
        </p:nvSpPr>
        <p:spPr>
          <a:xfrm rot="10524313">
            <a:off x="9538416" y="36871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" name="Oval 820">
            <a:extLst>
              <a:ext uri="{FF2B5EF4-FFF2-40B4-BE49-F238E27FC236}">
                <a16:creationId xmlns:a16="http://schemas.microsoft.com/office/drawing/2014/main" id="{858FC2E7-4206-8D40-A360-52B7EF25A0DF}"/>
              </a:ext>
            </a:extLst>
          </p:cNvPr>
          <p:cNvSpPr/>
          <p:nvPr/>
        </p:nvSpPr>
        <p:spPr>
          <a:xfrm rot="10524313">
            <a:off x="9320452" y="2579898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2" name="Oval 821">
            <a:extLst>
              <a:ext uri="{FF2B5EF4-FFF2-40B4-BE49-F238E27FC236}">
                <a16:creationId xmlns:a16="http://schemas.microsoft.com/office/drawing/2014/main" id="{3C2DB294-1BC2-224A-AD14-50125C53D634}"/>
              </a:ext>
            </a:extLst>
          </p:cNvPr>
          <p:cNvSpPr/>
          <p:nvPr/>
        </p:nvSpPr>
        <p:spPr>
          <a:xfrm>
            <a:off x="9605319" y="290377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3" name="Oval 822">
            <a:extLst>
              <a:ext uri="{FF2B5EF4-FFF2-40B4-BE49-F238E27FC236}">
                <a16:creationId xmlns:a16="http://schemas.microsoft.com/office/drawing/2014/main" id="{012E6529-3902-7A42-AEAC-D0839918CA0B}"/>
              </a:ext>
            </a:extLst>
          </p:cNvPr>
          <p:cNvSpPr/>
          <p:nvPr/>
        </p:nvSpPr>
        <p:spPr>
          <a:xfrm rot="10524313">
            <a:off x="9263197" y="396715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4" name="Oval 823">
            <a:extLst>
              <a:ext uri="{FF2B5EF4-FFF2-40B4-BE49-F238E27FC236}">
                <a16:creationId xmlns:a16="http://schemas.microsoft.com/office/drawing/2014/main" id="{77684A49-2C5E-A243-849E-77EAF059D829}"/>
              </a:ext>
            </a:extLst>
          </p:cNvPr>
          <p:cNvSpPr/>
          <p:nvPr/>
        </p:nvSpPr>
        <p:spPr>
          <a:xfrm rot="10524313">
            <a:off x="8890871" y="309557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5" name="Oval 824">
            <a:extLst>
              <a:ext uri="{FF2B5EF4-FFF2-40B4-BE49-F238E27FC236}">
                <a16:creationId xmlns:a16="http://schemas.microsoft.com/office/drawing/2014/main" id="{D1E420A4-D414-5B4A-932E-6C24370DA77D}"/>
              </a:ext>
            </a:extLst>
          </p:cNvPr>
          <p:cNvSpPr/>
          <p:nvPr/>
        </p:nvSpPr>
        <p:spPr>
          <a:xfrm rot="10524313">
            <a:off x="9796601" y="3216023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6" name="Oval 825">
            <a:extLst>
              <a:ext uri="{FF2B5EF4-FFF2-40B4-BE49-F238E27FC236}">
                <a16:creationId xmlns:a16="http://schemas.microsoft.com/office/drawing/2014/main" id="{37D2EFD1-4840-E144-8022-A250314C55F8}"/>
              </a:ext>
            </a:extLst>
          </p:cNvPr>
          <p:cNvSpPr/>
          <p:nvPr/>
        </p:nvSpPr>
        <p:spPr>
          <a:xfrm rot="10524313">
            <a:off x="9502433" y="331706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7" name="Oval 826">
            <a:extLst>
              <a:ext uri="{FF2B5EF4-FFF2-40B4-BE49-F238E27FC236}">
                <a16:creationId xmlns:a16="http://schemas.microsoft.com/office/drawing/2014/main" id="{8388C8DA-55B0-D843-873C-4E10826D7A6E}"/>
              </a:ext>
            </a:extLst>
          </p:cNvPr>
          <p:cNvSpPr/>
          <p:nvPr/>
        </p:nvSpPr>
        <p:spPr>
          <a:xfrm rot="10524313">
            <a:off x="10021653" y="371552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" name="Oval 827">
            <a:extLst>
              <a:ext uri="{FF2B5EF4-FFF2-40B4-BE49-F238E27FC236}">
                <a16:creationId xmlns:a16="http://schemas.microsoft.com/office/drawing/2014/main" id="{D759A75B-0B86-1E43-9299-4C4B7D42842C}"/>
              </a:ext>
            </a:extLst>
          </p:cNvPr>
          <p:cNvSpPr/>
          <p:nvPr/>
        </p:nvSpPr>
        <p:spPr>
          <a:xfrm rot="10524313">
            <a:off x="9924180" y="301583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9" name="Oval 828">
            <a:extLst>
              <a:ext uri="{FF2B5EF4-FFF2-40B4-BE49-F238E27FC236}">
                <a16:creationId xmlns:a16="http://schemas.microsoft.com/office/drawing/2014/main" id="{37645F36-B057-9A4E-B1BE-3D9728458982}"/>
              </a:ext>
            </a:extLst>
          </p:cNvPr>
          <p:cNvSpPr/>
          <p:nvPr/>
        </p:nvSpPr>
        <p:spPr>
          <a:xfrm rot="10524313">
            <a:off x="10457584" y="2264696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0" name="Oval 829">
            <a:extLst>
              <a:ext uri="{FF2B5EF4-FFF2-40B4-BE49-F238E27FC236}">
                <a16:creationId xmlns:a16="http://schemas.microsoft.com/office/drawing/2014/main" id="{15878D84-AC59-D14A-B390-6C072AF2A72F}"/>
              </a:ext>
            </a:extLst>
          </p:cNvPr>
          <p:cNvSpPr/>
          <p:nvPr/>
        </p:nvSpPr>
        <p:spPr>
          <a:xfrm rot="10524313">
            <a:off x="10381380" y="3473032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1" name="Oval 830">
            <a:extLst>
              <a:ext uri="{FF2B5EF4-FFF2-40B4-BE49-F238E27FC236}">
                <a16:creationId xmlns:a16="http://schemas.microsoft.com/office/drawing/2014/main" id="{F98B0BAD-A536-904B-B96F-C990D91EBE2C}"/>
              </a:ext>
            </a:extLst>
          </p:cNvPr>
          <p:cNvSpPr/>
          <p:nvPr/>
        </p:nvSpPr>
        <p:spPr>
          <a:xfrm rot="10524313">
            <a:off x="10163416" y="2365734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2" name="Oval 831">
            <a:extLst>
              <a:ext uri="{FF2B5EF4-FFF2-40B4-BE49-F238E27FC236}">
                <a16:creationId xmlns:a16="http://schemas.microsoft.com/office/drawing/2014/main" id="{51ACAD37-92C3-8D43-B220-211E15350987}"/>
              </a:ext>
            </a:extLst>
          </p:cNvPr>
          <p:cNvSpPr/>
          <p:nvPr/>
        </p:nvSpPr>
        <p:spPr>
          <a:xfrm rot="10524313">
            <a:off x="10682636" y="2764195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3" name="Oval 832">
            <a:extLst>
              <a:ext uri="{FF2B5EF4-FFF2-40B4-BE49-F238E27FC236}">
                <a16:creationId xmlns:a16="http://schemas.microsoft.com/office/drawing/2014/main" id="{6297C55F-D420-8B47-9A22-004FC4DB5C3A}"/>
              </a:ext>
            </a:extLst>
          </p:cNvPr>
          <p:cNvSpPr/>
          <p:nvPr/>
        </p:nvSpPr>
        <p:spPr>
          <a:xfrm rot="10524313">
            <a:off x="8469654" y="32249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4" name="Oval 833">
            <a:extLst>
              <a:ext uri="{FF2B5EF4-FFF2-40B4-BE49-F238E27FC236}">
                <a16:creationId xmlns:a16="http://schemas.microsoft.com/office/drawing/2014/main" id="{8C2353CE-4DFA-284F-96EA-5A5D96A9BF19}"/>
              </a:ext>
            </a:extLst>
          </p:cNvPr>
          <p:cNvSpPr/>
          <p:nvPr/>
        </p:nvSpPr>
        <p:spPr>
          <a:xfrm rot="10524313">
            <a:off x="9003058" y="2473831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5" name="Oval 834">
            <a:extLst>
              <a:ext uri="{FF2B5EF4-FFF2-40B4-BE49-F238E27FC236}">
                <a16:creationId xmlns:a16="http://schemas.microsoft.com/office/drawing/2014/main" id="{04137989-7BB1-6A46-A260-CCF14E9DD5A7}"/>
              </a:ext>
            </a:extLst>
          </p:cNvPr>
          <p:cNvSpPr/>
          <p:nvPr/>
        </p:nvSpPr>
        <p:spPr>
          <a:xfrm rot="10524313">
            <a:off x="8926854" y="3682167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6" name="Oval 835">
            <a:extLst>
              <a:ext uri="{FF2B5EF4-FFF2-40B4-BE49-F238E27FC236}">
                <a16:creationId xmlns:a16="http://schemas.microsoft.com/office/drawing/2014/main" id="{926D53E6-F83E-7E44-A90A-5522B8A2D9C4}"/>
              </a:ext>
            </a:extLst>
          </p:cNvPr>
          <p:cNvSpPr/>
          <p:nvPr/>
        </p:nvSpPr>
        <p:spPr>
          <a:xfrm rot="10524313">
            <a:off x="8708890" y="2574869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7" name="Oval 836">
            <a:extLst>
              <a:ext uri="{FF2B5EF4-FFF2-40B4-BE49-F238E27FC236}">
                <a16:creationId xmlns:a16="http://schemas.microsoft.com/office/drawing/2014/main" id="{2C7369F4-CE76-6348-A352-545C12307E51}"/>
              </a:ext>
            </a:extLst>
          </p:cNvPr>
          <p:cNvSpPr/>
          <p:nvPr/>
        </p:nvSpPr>
        <p:spPr>
          <a:xfrm rot="10524313">
            <a:off x="9228110" y="2973330"/>
            <a:ext cx="148856" cy="134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43580-460E-5C47-93A5-15784D892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162" y="-173624"/>
            <a:ext cx="2577532" cy="25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0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8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8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8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6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9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3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0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6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5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8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3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1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0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0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5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1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4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0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3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6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5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4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0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3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6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9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3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5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8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3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6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9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5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8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4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0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3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6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9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0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3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8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1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4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6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9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2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5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8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1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4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0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3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6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9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2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5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8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1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4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0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3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6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9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5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8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1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9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5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8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0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6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9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5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8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1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4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3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2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8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0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6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2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5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8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1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0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3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9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2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5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8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1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7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0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6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9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2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5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31" y="2152622"/>
            <a:ext cx="3016275" cy="13499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BUT…does Green Dot work among high risk groups?</a:t>
            </a:r>
          </a:p>
        </p:txBody>
      </p:sp>
      <p:sp>
        <p:nvSpPr>
          <p:cNvPr id="623" name="Title 4">
            <a:extLst>
              <a:ext uri="{FF2B5EF4-FFF2-40B4-BE49-F238E27FC236}">
                <a16:creationId xmlns:a16="http://schemas.microsoft.com/office/drawing/2014/main" id="{68A92831-A70A-7D4A-B3EC-A22CB93D59D4}"/>
              </a:ext>
            </a:extLst>
          </p:cNvPr>
          <p:cNvSpPr txBox="1">
            <a:spLocks/>
          </p:cNvSpPr>
          <p:nvPr/>
        </p:nvSpPr>
        <p:spPr>
          <a:xfrm>
            <a:off x="757931" y="4133822"/>
            <a:ext cx="3016275" cy="1349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Youth who witness parental IPV?</a:t>
            </a:r>
          </a:p>
        </p:txBody>
      </p:sp>
      <p:sp>
        <p:nvSpPr>
          <p:cNvPr id="626" name="Title 4">
            <a:extLst>
              <a:ext uri="{FF2B5EF4-FFF2-40B4-BE49-F238E27FC236}">
                <a16:creationId xmlns:a16="http://schemas.microsoft.com/office/drawing/2014/main" id="{7680C4AA-EE3C-5A42-B573-0DE7E3B7CEAA}"/>
              </a:ext>
            </a:extLst>
          </p:cNvPr>
          <p:cNvSpPr txBox="1">
            <a:spLocks/>
          </p:cNvSpPr>
          <p:nvPr/>
        </p:nvSpPr>
        <p:spPr>
          <a:xfrm>
            <a:off x="5132004" y="6388101"/>
            <a:ext cx="3016275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Mennicke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et al., 2021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D2650EB-9992-7F4B-A1B4-1D49FB83C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27" r="7749" b="40069"/>
          <a:stretch/>
        </p:blipFill>
        <p:spPr bwMode="auto">
          <a:xfrm>
            <a:off x="7347778" y="2827605"/>
            <a:ext cx="4653722" cy="36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07F813D-CDE3-FE43-9B02-0313F9531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12635" r="61256" b="40762"/>
          <a:stretch/>
        </p:blipFill>
        <p:spPr bwMode="auto">
          <a:xfrm>
            <a:off x="5497128" y="199461"/>
            <a:ext cx="2665529" cy="29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6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7A96FD6-18BE-4134-953B-3628EA5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37" y="1156783"/>
            <a:ext cx="3218914" cy="4501127"/>
          </a:xfrm>
        </p:spPr>
        <p:txBody>
          <a:bodyPr anchor="t">
            <a:normAutofit/>
          </a:bodyPr>
          <a:lstStyle/>
          <a:p>
            <a:pPr algn="ctr"/>
            <a:b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Potential!</a:t>
            </a:r>
            <a:b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BFEB791-C442-4D4A-A362-A370E4F15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8"/>
            <a:ext cx="7491902" cy="29232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evidence-based approach for engaging communities in violence prevention</a:t>
            </a:r>
          </a:p>
          <a:p>
            <a:r>
              <a:rPr lang="en-US" sz="2400" dirty="0"/>
              <a:t>Can be complimentary to existing efforts such as VIP program</a:t>
            </a:r>
          </a:p>
          <a:p>
            <a:r>
              <a:rPr lang="en-US" sz="2400" dirty="0"/>
              <a:t>Often universally applied, but has targeted effects among the more vulnerable</a:t>
            </a:r>
          </a:p>
          <a:p>
            <a:r>
              <a:rPr lang="en-US" sz="2400" dirty="0"/>
              <a:t>May be applied to violence plaguing Char-</a:t>
            </a:r>
            <a:r>
              <a:rPr lang="en-US" sz="2400" dirty="0" err="1"/>
              <a:t>Meck</a:t>
            </a:r>
            <a:r>
              <a:rPr lang="en-US" sz="2400" dirty="0"/>
              <a:t> area, including gun violence, human trafficking, etc.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01033-5F88-4B0B-9862-2CA49500C027}"/>
              </a:ext>
            </a:extLst>
          </p:cNvPr>
          <p:cNvSpPr txBox="1"/>
          <p:nvPr/>
        </p:nvSpPr>
        <p:spPr>
          <a:xfrm>
            <a:off x="4724399" y="956728"/>
            <a:ext cx="476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Bystander Intervention…</a:t>
            </a:r>
          </a:p>
        </p:txBody>
      </p:sp>
      <p:pic>
        <p:nvPicPr>
          <p:cNvPr id="9" name="Picture 4" descr="Diversity and Inclusion to host bystander intervention webinar | Nebraska  Today | University of Nebraska–Lincoln">
            <a:extLst>
              <a:ext uri="{FF2B5EF4-FFF2-40B4-BE49-F238E27FC236}">
                <a16:creationId xmlns:a16="http://schemas.microsoft.com/office/drawing/2014/main" id="{56AC1B61-BE6C-7E40-B092-8AE46B7FB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6"/>
          <a:stretch/>
        </p:blipFill>
        <p:spPr bwMode="auto">
          <a:xfrm>
            <a:off x="0" y="4531927"/>
            <a:ext cx="12192000" cy="23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E0C0E-7F02-4C16-92D5-4C741C06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747" y="2983375"/>
            <a:ext cx="7252505" cy="891250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F8B05-404D-C74E-B357-8A6612E84B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9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13541</TotalTime>
  <Words>320</Words>
  <Application>Microsoft Macintosh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Helvetica Light</vt:lpstr>
      <vt:lpstr>Raleway</vt:lpstr>
      <vt:lpstr>Segoe UI</vt:lpstr>
      <vt:lpstr>Tw Cen MT</vt:lpstr>
      <vt:lpstr>Office Theme</vt:lpstr>
      <vt:lpstr>PowerPoint Presentation</vt:lpstr>
      <vt:lpstr>PowerPoint Presentation</vt:lpstr>
      <vt:lpstr>PowerPoint Presentation</vt:lpstr>
      <vt:lpstr>Progression of Bystander Intervention</vt:lpstr>
      <vt:lpstr>Evidence for Bystander Intervention Programs</vt:lpstr>
      <vt:lpstr>Green Dot</vt:lpstr>
      <vt:lpstr>BUT…does Green Dot work among high risk groups?</vt:lpstr>
      <vt:lpstr>   Such Potential! </vt:lpstr>
      <vt:lpstr>Application</vt:lpstr>
      <vt:lpstr>What do you think were some barriers to intervening for people on the train?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Violence Prevention</dc:title>
  <dc:creator>Tracie Campbell</dc:creator>
  <cp:lastModifiedBy>Microsoft Office User</cp:lastModifiedBy>
  <cp:revision>21</cp:revision>
  <dcterms:created xsi:type="dcterms:W3CDTF">2021-02-18T05:41:34Z</dcterms:created>
  <dcterms:modified xsi:type="dcterms:W3CDTF">2021-10-20T17:33:12Z</dcterms:modified>
</cp:coreProperties>
</file>